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0" r:id="rId1"/>
    <p:sldMasterId id="2147483671" r:id="rId2"/>
  </p:sldMasterIdLst>
  <p:notesMasterIdLst>
    <p:notesMasterId r:id="rId25"/>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99"/>
  </p:normalViewPr>
  <p:slideViewPr>
    <p:cSldViewPr snapToGrid="0" snapToObjects="1">
      <p:cViewPr varScale="1">
        <p:scale>
          <a:sx n="103" d="100"/>
          <a:sy n="103" d="100"/>
        </p:scale>
        <p:origin x="89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799" cy="458788"/>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2" y="0"/>
            <a:ext cx="2971799" cy="458788"/>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399" cy="308609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799" cy="458785"/>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dk1"/>
              </a:buClr>
              <a:buSzPts val="1400"/>
              <a:buFont typeface="Calibri"/>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2" y="8685213"/>
            <a:ext cx="2971799" cy="458785"/>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a:t>
            </a:fld>
            <a:endParaRPr sz="14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food.gov.uk/science/microbiology/use-by-and-best-before-dates"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3" name="Google Shape;163;p1: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This PowerPoint aims to provide you with a visual guide on how to deliver activities using the Little Inventors  </a:t>
            </a:r>
            <a:r>
              <a:rPr lang="en-US"/>
              <a:t>Food Waste Challenge</a:t>
            </a:r>
            <a:r>
              <a:rPr lang="en-US" sz="1200" b="0" i="0" u="none" strike="noStrike" cap="none">
                <a:solidFill>
                  <a:schemeClr val="dk1"/>
                </a:solidFill>
                <a:latin typeface="Calibri"/>
                <a:ea typeface="Calibri"/>
                <a:cs typeface="Calibri"/>
                <a:sym typeface="Calibri"/>
              </a:rPr>
              <a:t> . </a:t>
            </a:r>
            <a:endParaRPr/>
          </a:p>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p:txBody>
      </p:sp>
      <p:sp>
        <p:nvSpPr>
          <p:cNvPr id="164" name="Google Shape;164;p1:notes"/>
          <p:cNvSpPr txBox="1">
            <a:spLocks noGrp="1"/>
          </p:cNvSpPr>
          <p:nvPr>
            <p:ph type="sldNum" idx="12"/>
          </p:nvPr>
        </p:nvSpPr>
        <p:spPr>
          <a:xfrm>
            <a:off x="3884612" y="8685213"/>
            <a:ext cx="2971799" cy="458785"/>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5" name="Google Shape;245;p10: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There can be lots of reasons why we don’t store food properly, from simply forgetting, to not being sure what to do or not having the right storage tubs or pots.</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Help students identify that food should be stored correctly, whether that’s at room temperature, in the fridge or freezer, and wrapped or sealed to keep it in good condition, for example to stop it from drying out or leaking.</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Students could think of an invention that makes sure food is stored in the right place, or is a brilliant new way to seal it in tip top condition!</a:t>
            </a:r>
            <a:endParaRPr sz="1100">
              <a:latin typeface="Arial"/>
              <a:ea typeface="Arial"/>
              <a:cs typeface="Arial"/>
              <a:sym typeface="Arial"/>
            </a:endParaRPr>
          </a:p>
          <a:p>
            <a:pPr marL="0" lvl="0" indent="0" algn="l" rtl="0">
              <a:lnSpc>
                <a:spcPct val="100000"/>
              </a:lnSpc>
              <a:spcBef>
                <a:spcPts val="0"/>
              </a:spcBef>
              <a:spcAft>
                <a:spcPts val="0"/>
              </a:spcAft>
              <a:buSzPts val="1400"/>
              <a:buNone/>
            </a:pPr>
            <a:endParaRPr/>
          </a:p>
        </p:txBody>
      </p:sp>
      <p:sp>
        <p:nvSpPr>
          <p:cNvPr id="246" name="Google Shape;246;p10: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US"/>
              <a:t>10</a:t>
            </a:fld>
            <a:endParaRPr sz="1400">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3" name="Google Shape;253;p11: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Use this slide to help students identify opportunities to thrown away less food in their own lives of the lives of people they know.</a:t>
            </a:r>
            <a:endParaRPr sz="1100">
              <a:latin typeface="Arial"/>
              <a:ea typeface="Arial"/>
              <a:cs typeface="Arial"/>
              <a:sym typeface="Arial"/>
            </a:endParaRPr>
          </a:p>
          <a:p>
            <a:pPr marL="0" lvl="0" indent="0" algn="l" rtl="0">
              <a:lnSpc>
                <a:spcPct val="100000"/>
              </a:lnSpc>
              <a:spcBef>
                <a:spcPts val="0"/>
              </a:spcBef>
              <a:spcAft>
                <a:spcPts val="0"/>
              </a:spcAft>
              <a:buSzPts val="1400"/>
              <a:buNone/>
            </a:pPr>
            <a:endParaRPr/>
          </a:p>
        </p:txBody>
      </p:sp>
      <p:sp>
        <p:nvSpPr>
          <p:cNvPr id="254" name="Google Shape;254;p11: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US"/>
              <a:t>11</a:t>
            </a:fld>
            <a:endParaRPr sz="1400">
              <a:solidFill>
                <a:srgbClr val="000000"/>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1" name="Google Shape;261;p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rgbClr val="26282A"/>
                </a:solidFill>
                <a:latin typeface="Arial"/>
                <a:ea typeface="Arial"/>
                <a:cs typeface="Arial"/>
                <a:sym typeface="Arial"/>
              </a:rPr>
              <a:t>The most common foods we throw away are bread, fruit and vegetables, dairy (like milk, cheese and yogurt) and eggs. This includes:</a:t>
            </a:r>
            <a:endParaRPr>
              <a:solidFill>
                <a:srgbClr val="26282A"/>
              </a:solidFill>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a:solidFill>
                <a:srgbClr val="26282A"/>
              </a:solidFill>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b="1">
                <a:solidFill>
                  <a:srgbClr val="26282A"/>
                </a:solidFill>
                <a:latin typeface="Arial"/>
                <a:ea typeface="Arial"/>
                <a:cs typeface="Arial"/>
                <a:sym typeface="Arial"/>
              </a:rPr>
              <a:t>Fresh fruit and vegetables:</a:t>
            </a:r>
            <a:r>
              <a:rPr lang="en-US">
                <a:solidFill>
                  <a:srgbClr val="26282A"/>
                </a:solidFill>
                <a:latin typeface="Arial"/>
                <a:ea typeface="Arial"/>
                <a:cs typeface="Arial"/>
                <a:sym typeface="Arial"/>
              </a:rPr>
              <a:t> 1,200,000 tonnes (including 178 million bags of salad)</a:t>
            </a:r>
            <a:endParaRPr>
              <a:solidFill>
                <a:srgbClr val="26282A"/>
              </a:solidFill>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b="1">
                <a:solidFill>
                  <a:srgbClr val="26282A"/>
                </a:solidFill>
                <a:latin typeface="Arial"/>
                <a:ea typeface="Arial"/>
                <a:cs typeface="Arial"/>
                <a:sym typeface="Arial"/>
              </a:rPr>
              <a:t>Baked goods, like bread</a:t>
            </a:r>
            <a:r>
              <a:rPr lang="en-US">
                <a:solidFill>
                  <a:srgbClr val="26282A"/>
                </a:solidFill>
                <a:latin typeface="Arial"/>
                <a:ea typeface="Arial"/>
                <a:cs typeface="Arial"/>
                <a:sym typeface="Arial"/>
              </a:rPr>
              <a:t>: 450,000 tonnes</a:t>
            </a:r>
            <a:endParaRPr>
              <a:solidFill>
                <a:srgbClr val="26282A"/>
              </a:solidFill>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b="1">
                <a:solidFill>
                  <a:srgbClr val="26282A"/>
                </a:solidFill>
                <a:latin typeface="Arial"/>
                <a:ea typeface="Arial"/>
                <a:cs typeface="Arial"/>
                <a:sym typeface="Arial"/>
              </a:rPr>
              <a:t>Home-made or ready meals:</a:t>
            </a:r>
            <a:r>
              <a:rPr lang="en-US">
                <a:solidFill>
                  <a:srgbClr val="26282A"/>
                </a:solidFill>
                <a:latin typeface="Arial"/>
                <a:ea typeface="Arial"/>
                <a:cs typeface="Arial"/>
                <a:sym typeface="Arial"/>
              </a:rPr>
              <a:t> 440,000 tonnes</a:t>
            </a:r>
            <a:endParaRPr>
              <a:solidFill>
                <a:srgbClr val="26282A"/>
              </a:solidFill>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b="1">
                <a:solidFill>
                  <a:srgbClr val="26282A"/>
                </a:solidFill>
                <a:latin typeface="Arial"/>
                <a:ea typeface="Arial"/>
                <a:cs typeface="Arial"/>
                <a:sym typeface="Arial"/>
              </a:rPr>
              <a:t>Dairy and eggs:</a:t>
            </a:r>
            <a:r>
              <a:rPr lang="en-US">
                <a:solidFill>
                  <a:srgbClr val="26282A"/>
                </a:solidFill>
                <a:latin typeface="Arial"/>
                <a:ea typeface="Arial"/>
                <a:cs typeface="Arial"/>
                <a:sym typeface="Arial"/>
              </a:rPr>
              <a:t> 420,000 tonnes</a:t>
            </a:r>
            <a:endParaRPr>
              <a:solidFill>
                <a:srgbClr val="26282A"/>
              </a:solidFill>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a:solidFill>
                <a:srgbClr val="26282A"/>
              </a:solidFill>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a:solidFill>
                  <a:srgbClr val="26282A"/>
                </a:solidFill>
                <a:latin typeface="Arial"/>
                <a:ea typeface="Arial"/>
                <a:cs typeface="Arial"/>
                <a:sym typeface="Arial"/>
              </a:rPr>
              <a:t>About a third of this food is wasted because people are confused about what different date labels mean, like ‘Best Before’ or ‘Use By’.</a:t>
            </a:r>
            <a:endParaRPr sz="1100">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Calibri"/>
              <a:buNone/>
            </a:pPr>
            <a:endParaRPr/>
          </a:p>
        </p:txBody>
      </p:sp>
      <p:sp>
        <p:nvSpPr>
          <p:cNvPr id="262" name="Google Shape;262;p12: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3" name="Google Shape;273;p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a:latin typeface="Arial"/>
                <a:ea typeface="Arial"/>
                <a:cs typeface="Arial"/>
                <a:sym typeface="Arial"/>
              </a:rPr>
              <a:t>We also end up paying twice for food we throw away: once to buy it, and a second time through our Council Tax for the cost of taking it away. About £67 per month!</a:t>
            </a:r>
            <a:endParaRPr>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a:latin typeface="Arial"/>
                <a:ea typeface="Arial"/>
                <a:cs typeface="Arial"/>
                <a:sym typeface="Arial"/>
              </a:rPr>
              <a:t>This a</a:t>
            </a:r>
            <a:r>
              <a:rPr lang="en-US">
                <a:solidFill>
                  <a:srgbClr val="26282A"/>
                </a:solidFill>
                <a:latin typeface="Arial"/>
                <a:ea typeface="Arial"/>
                <a:cs typeface="Arial"/>
                <a:sym typeface="Arial"/>
              </a:rPr>
              <a:t>ll adds up to about </a:t>
            </a:r>
            <a:r>
              <a:rPr lang="en-US" b="1">
                <a:solidFill>
                  <a:srgbClr val="26282A"/>
                </a:solidFill>
                <a:latin typeface="Arial"/>
                <a:ea typeface="Arial"/>
                <a:cs typeface="Arial"/>
                <a:sym typeface="Arial"/>
              </a:rPr>
              <a:t>£60 a month for a family </a:t>
            </a:r>
            <a:r>
              <a:rPr lang="en-US">
                <a:solidFill>
                  <a:srgbClr val="26282A"/>
                </a:solidFill>
                <a:latin typeface="Arial"/>
                <a:ea typeface="Arial"/>
                <a:cs typeface="Arial"/>
                <a:sym typeface="Arial"/>
              </a:rPr>
              <a:t>with two children. What would students rather spend that money on, instead?</a:t>
            </a:r>
            <a:endParaRPr>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Calibri"/>
              <a:buNone/>
            </a:pPr>
            <a:endParaRPr/>
          </a:p>
        </p:txBody>
      </p:sp>
      <p:sp>
        <p:nvSpPr>
          <p:cNvPr id="274" name="Google Shape;274;p13: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2" name="Google Shape;282;p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We often hear about the problems of too much food packaging, but </a:t>
            </a:r>
            <a:r>
              <a:rPr lang="en-US" sz="1100">
                <a:highlight>
                  <a:schemeClr val="lt1"/>
                </a:highlight>
                <a:latin typeface="Arial"/>
                <a:ea typeface="Arial"/>
                <a:cs typeface="Arial"/>
                <a:sym typeface="Arial"/>
              </a:rPr>
              <a:t>growing the food we buy creates 15 times more carbon dioxide than the packaging it comes in. If we waste less, we have to grow less, and that could save a lot of greenhouse gas emissions.</a:t>
            </a:r>
            <a:endParaRPr sz="1100">
              <a:highlight>
                <a:schemeClr val="lt1"/>
              </a:highlight>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highlight>
                <a:schemeClr val="lt1"/>
              </a:highlight>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a:highlight>
                  <a:schemeClr val="lt1"/>
                </a:highlight>
                <a:latin typeface="Arial"/>
                <a:ea typeface="Arial"/>
                <a:cs typeface="Arial"/>
                <a:sym typeface="Arial"/>
              </a:rPr>
              <a:t>In fact, the carbon emissions caused by the 7 million tonnes food we throw away each year is the equivalent of 17 million tonnes of carbon dioxide – that’s the same as taking a quarter of all cars off our roads.</a:t>
            </a:r>
            <a:endParaRPr>
              <a:highlight>
                <a:schemeClr val="lt1"/>
              </a:highlight>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highlight>
                <a:schemeClr val="lt1"/>
              </a:highlight>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a:highlight>
                  <a:schemeClr val="lt1"/>
                </a:highlight>
                <a:latin typeface="Arial"/>
                <a:ea typeface="Arial"/>
                <a:cs typeface="Arial"/>
                <a:sym typeface="Arial"/>
              </a:rPr>
              <a:t>While some councils are able to offer food composting, the best solution by far is to avoid wasting food in the first place and use composting facilities just for the small amounts of peelings and other scraps we simply can’t avoid throwing away.</a:t>
            </a:r>
            <a:endParaRPr>
              <a:highlight>
                <a:schemeClr val="lt1"/>
              </a:highlight>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Calibri"/>
              <a:buNone/>
            </a:pPr>
            <a:endParaRPr/>
          </a:p>
        </p:txBody>
      </p:sp>
      <p:sp>
        <p:nvSpPr>
          <p:cNvPr id="283" name="Google Shape;283;p14: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2" name="Google Shape;312;p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a:latin typeface="Arial"/>
                <a:ea typeface="Arial"/>
                <a:cs typeface="Arial"/>
                <a:sym typeface="Arial"/>
              </a:rPr>
              <a:t>Introduce the Character profiler and the character cards. Explain that to help students come up with their invention ideas, they can start by thinking about a character and think about their life, what foods they like and dislike, and where, when and how this person might throw food away.</a:t>
            </a:r>
            <a:endParaRPr/>
          </a:p>
        </p:txBody>
      </p:sp>
      <p:sp>
        <p:nvSpPr>
          <p:cNvPr id="313" name="Google Shape;313;p15: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1" name="Google Shape;321;p16: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Explain that one way to help bring students’ chosen character to life, and understand better how they could help them throw less food away, is to imagine a day in their life.</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By writing down some ideas for what this person will eat, students might notice a little problem to solve or other opportunity for an invention!</a:t>
            </a:r>
            <a:endParaRPr/>
          </a:p>
          <a:p>
            <a:pPr marL="0" marR="0" lvl="0" indent="0" algn="l" rtl="0">
              <a:lnSpc>
                <a:spcPct val="100000"/>
              </a:lnSpc>
              <a:spcBef>
                <a:spcPts val="0"/>
              </a:spcBef>
              <a:spcAft>
                <a:spcPts val="0"/>
              </a:spcAft>
              <a:buClr>
                <a:schemeClr val="dk1"/>
              </a:buClr>
              <a:buSzPts val="1400"/>
              <a:buFont typeface="Calibri"/>
              <a:buNone/>
            </a:pPr>
            <a:endParaRPr/>
          </a:p>
        </p:txBody>
      </p:sp>
      <p:sp>
        <p:nvSpPr>
          <p:cNvPr id="322" name="Google Shape;322;p16: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9" name="Google Shape;329;p17: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Explain that another way to generate lots of invention ideas is to create a mind map. Students can add their own ideas to the mind map to identify when, where and how a person might throw food away, and spot the opportunities to solve this problem with an invention!</a:t>
            </a:r>
            <a:endParaRPr sz="1100">
              <a:latin typeface="Arial"/>
              <a:ea typeface="Arial"/>
              <a:cs typeface="Arial"/>
              <a:sym typeface="Arial"/>
            </a:endParaRPr>
          </a:p>
          <a:p>
            <a:pPr marL="0" lvl="0" indent="0" algn="l" rtl="0">
              <a:lnSpc>
                <a:spcPct val="100000"/>
              </a:lnSpc>
              <a:spcBef>
                <a:spcPts val="0"/>
              </a:spcBef>
              <a:spcAft>
                <a:spcPts val="0"/>
              </a:spcAft>
              <a:buSzPts val="1400"/>
              <a:buNone/>
            </a:pPr>
            <a:endParaRPr/>
          </a:p>
        </p:txBody>
      </p:sp>
      <p:sp>
        <p:nvSpPr>
          <p:cNvPr id="330" name="Google Shape;330;p17: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US"/>
              <a:t>17</a:t>
            </a:fld>
            <a:endParaRPr sz="1400">
              <a:solidFill>
                <a:srgbClr val="000000"/>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7" name="Google Shape;337;p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a:latin typeface="Arial"/>
                <a:ea typeface="Arial"/>
                <a:cs typeface="Arial"/>
                <a:sym typeface="Arial"/>
              </a:rPr>
              <a:t>Hand student a Little Inventors drawing sheet and ask them to draw their invention to help waste less food.</a:t>
            </a:r>
            <a:endParaRPr>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a:latin typeface="Arial"/>
                <a:ea typeface="Arial"/>
                <a:cs typeface="Arial"/>
                <a:sym typeface="Arial"/>
              </a:rPr>
              <a:t>Encourage them to draw in black pen and use colour to bring their design to life. Explain that they should also label different parts on the drawing to show how it works. Ask them to name their invention, and write who it is for, what it does and what it is made of. </a:t>
            </a:r>
            <a:endParaRPr>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a:latin typeface="Arial"/>
                <a:ea typeface="Arial"/>
                <a:cs typeface="Arial"/>
                <a:sym typeface="Arial"/>
              </a:rPr>
              <a:t>Explain that this is how an inventor would explain their work to a designer or manufacturer. </a:t>
            </a:r>
            <a:endParaRPr/>
          </a:p>
          <a:p>
            <a:pPr marL="0" marR="0" lvl="0" indent="0" algn="l" rtl="0">
              <a:lnSpc>
                <a:spcPct val="100000"/>
              </a:lnSpc>
              <a:spcBef>
                <a:spcPts val="0"/>
              </a:spcBef>
              <a:spcAft>
                <a:spcPts val="0"/>
              </a:spcAft>
              <a:buClr>
                <a:schemeClr val="dk1"/>
              </a:buClr>
              <a:buSzPts val="1400"/>
              <a:buFont typeface="Calibri"/>
              <a:buNone/>
            </a:pPr>
            <a:endParaRPr/>
          </a:p>
          <a:p>
            <a:pPr marL="0" marR="0" lvl="0" indent="0" algn="l" rtl="0">
              <a:lnSpc>
                <a:spcPct val="100000"/>
              </a:lnSpc>
              <a:spcBef>
                <a:spcPts val="0"/>
              </a:spcBef>
              <a:spcAft>
                <a:spcPts val="0"/>
              </a:spcAft>
              <a:buClr>
                <a:schemeClr val="dk1"/>
              </a:buClr>
              <a:buSzPts val="1400"/>
              <a:buFont typeface="Calibri"/>
              <a:buNone/>
            </a:pPr>
            <a:endParaRPr/>
          </a:p>
        </p:txBody>
      </p:sp>
      <p:sp>
        <p:nvSpPr>
          <p:cNvPr id="338" name="Google Shape;338;p18: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5" name="Google Shape;345;p19:notes"/>
          <p:cNvSpPr txBox="1">
            <a:spLocks noGrp="1"/>
          </p:cNvSpPr>
          <p:nvPr>
            <p:ph type="body" idx="1"/>
          </p:nvPr>
        </p:nvSpPr>
        <p:spPr>
          <a:xfrm>
            <a:off x="685800" y="4400550"/>
            <a:ext cx="5486399" cy="36005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Use these questions and others to enable students to reflect on their invention ideas. </a:t>
            </a:r>
            <a:endParaRPr/>
          </a:p>
        </p:txBody>
      </p:sp>
      <p:sp>
        <p:nvSpPr>
          <p:cNvPr id="346" name="Google Shape;346;p19:notes"/>
          <p:cNvSpPr txBox="1">
            <a:spLocks noGrp="1"/>
          </p:cNvSpPr>
          <p:nvPr>
            <p:ph type="sldNum" idx="12"/>
          </p:nvPr>
        </p:nvSpPr>
        <p:spPr>
          <a:xfrm>
            <a:off x="3884612" y="8685213"/>
            <a:ext cx="2971799" cy="458699"/>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p2: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2800"/>
              <a:buFont typeface="Arial"/>
              <a:buNone/>
            </a:pPr>
            <a:r>
              <a:rPr lang="en-US" sz="1800"/>
              <a:t>… so we invite children to draw invention ideas and then we get makers, artists and designers to  turn the most ingenious ones into real objects! They get shown on our website, but also  in exhibitions and museums across the world!</a:t>
            </a:r>
            <a:endParaRPr sz="1800"/>
          </a:p>
          <a:p>
            <a:pPr marL="0" marR="0" lvl="0" indent="0" algn="l" rtl="0">
              <a:lnSpc>
                <a:spcPct val="100000"/>
              </a:lnSpc>
              <a:spcBef>
                <a:spcPts val="0"/>
              </a:spcBef>
              <a:spcAft>
                <a:spcPts val="0"/>
              </a:spcAft>
              <a:buClr>
                <a:schemeClr val="dk1"/>
              </a:buClr>
              <a:buSzPts val="300"/>
              <a:buFont typeface="Calibri"/>
              <a:buNone/>
            </a:pPr>
            <a:endParaRPr sz="1800">
              <a:latin typeface="Arial"/>
              <a:ea typeface="Arial"/>
              <a:cs typeface="Arial"/>
              <a:sym typeface="Arial"/>
            </a:endParaRPr>
          </a:p>
        </p:txBody>
      </p:sp>
      <p:sp>
        <p:nvSpPr>
          <p:cNvPr id="173" name="Google Shape;173;p2: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350"/>
              <a:buFont typeface="Arial"/>
              <a:buNone/>
            </a:pPr>
            <a:fld id="{00000000-1234-1234-1234-123412341234}" type="slidenum">
              <a:rPr lang="en-US" sz="1400" b="0" i="0" u="none" strike="noStrike" cap="none">
                <a:solidFill>
                  <a:srgbClr val="000000"/>
                </a:solidFill>
                <a:latin typeface="Arial"/>
                <a:ea typeface="Arial"/>
                <a:cs typeface="Arial"/>
                <a:sym typeface="Arial"/>
              </a:rPr>
              <a:t>2</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2" name="Google Shape;352;p20:notes"/>
          <p:cNvSpPr txBox="1">
            <a:spLocks noGrp="1"/>
          </p:cNvSpPr>
          <p:nvPr>
            <p:ph type="body" idx="1"/>
          </p:nvPr>
        </p:nvSpPr>
        <p:spPr>
          <a:xfrm>
            <a:off x="685800" y="4400550"/>
            <a:ext cx="5486399" cy="3600599"/>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a:latin typeface="Arial"/>
                <a:ea typeface="Arial"/>
                <a:cs typeface="Arial"/>
                <a:sym typeface="Arial"/>
              </a:rPr>
              <a:t>Explain that the drawings will be sent to the Little Inventors team</a:t>
            </a:r>
            <a:r>
              <a:rPr lang="en-US" sz="1100">
                <a:latin typeface="Arial"/>
                <a:ea typeface="Arial"/>
                <a:cs typeface="Arial"/>
                <a:sym typeface="Arial"/>
              </a:rPr>
              <a:t>, and the best idea will get picked as staff picks! Who knows, it could even get made into a real object!</a:t>
            </a:r>
            <a:endParaRPr sz="1100">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Calibri"/>
              <a:buNone/>
            </a:pPr>
            <a:endParaRPr/>
          </a:p>
        </p:txBody>
      </p:sp>
      <p:sp>
        <p:nvSpPr>
          <p:cNvPr id="353" name="Google Shape;353;p20:notes"/>
          <p:cNvSpPr txBox="1">
            <a:spLocks noGrp="1"/>
          </p:cNvSpPr>
          <p:nvPr>
            <p:ph type="sldNum" idx="12"/>
          </p:nvPr>
        </p:nvSpPr>
        <p:spPr>
          <a:xfrm>
            <a:off x="3884612" y="8685213"/>
            <a:ext cx="2971799" cy="458699"/>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9" name="Google Shape;359;p21: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360" name="Google Shape;360;p21: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US"/>
              <a:t>21</a:t>
            </a:fld>
            <a:endParaRPr sz="1400">
              <a:solidFill>
                <a:srgbClr val="000000"/>
              </a:solidFill>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8" name="Google Shape;368;p22:notes"/>
          <p:cNvSpPr txBox="1">
            <a:spLocks noGrp="1"/>
          </p:cNvSpPr>
          <p:nvPr>
            <p:ph type="body" idx="1"/>
          </p:nvPr>
        </p:nvSpPr>
        <p:spPr>
          <a:xfrm>
            <a:off x="685800" y="4400550"/>
            <a:ext cx="5486399" cy="36005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200" b="0" i="0" u="none" strike="noStrike" cap="none">
              <a:solidFill>
                <a:schemeClr val="dk1"/>
              </a:solidFill>
              <a:latin typeface="Calibri"/>
              <a:ea typeface="Calibri"/>
              <a:cs typeface="Calibri"/>
              <a:sym typeface="Calibri"/>
            </a:endParaRPr>
          </a:p>
        </p:txBody>
      </p:sp>
      <p:sp>
        <p:nvSpPr>
          <p:cNvPr id="369" name="Google Shape;369;p22:notes"/>
          <p:cNvSpPr txBox="1">
            <a:spLocks noGrp="1"/>
          </p:cNvSpPr>
          <p:nvPr>
            <p:ph type="sldNum" idx="12"/>
          </p:nvPr>
        </p:nvSpPr>
        <p:spPr>
          <a:xfrm>
            <a:off x="3884612" y="8685213"/>
            <a:ext cx="2971799" cy="458699"/>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22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3" name="Google Shape;183;p3: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sz="1800">
                <a:latin typeface="Arial"/>
                <a:ea typeface="Arial"/>
                <a:cs typeface="Arial"/>
                <a:sym typeface="Arial"/>
              </a:rPr>
              <a:t>Dominic Wilcox is an inventor, artist and designer and the creator of Little inventors. </a:t>
            </a:r>
            <a:endParaRPr sz="1800">
              <a:latin typeface="Arial"/>
              <a:ea typeface="Arial"/>
              <a:cs typeface="Arial"/>
              <a:sym typeface="Arial"/>
            </a:endParaRPr>
          </a:p>
          <a:p>
            <a:pPr marL="0" lvl="0" indent="0" algn="l" rtl="0">
              <a:lnSpc>
                <a:spcPct val="100000"/>
              </a:lnSpc>
              <a:spcBef>
                <a:spcPts val="0"/>
              </a:spcBef>
              <a:spcAft>
                <a:spcPts val="0"/>
              </a:spcAft>
              <a:buClr>
                <a:schemeClr val="dk1"/>
              </a:buClr>
              <a:buSzPts val="1800"/>
              <a:buFont typeface="Arial"/>
              <a:buNone/>
            </a:pPr>
            <a:r>
              <a:rPr lang="en-US" sz="1800">
                <a:latin typeface="Arial"/>
                <a:ea typeface="Arial"/>
                <a:cs typeface="Arial"/>
                <a:sym typeface="Arial"/>
              </a:rPr>
              <a:t>His creations have become famous across the world! His inventions always start their life as drawings… and now he wants to inspire you to do the same - it’s your turn to become a little inventor!</a:t>
            </a:r>
            <a:endParaRPr sz="1800">
              <a:latin typeface="Arial"/>
              <a:ea typeface="Arial"/>
              <a:cs typeface="Arial"/>
              <a:sym typeface="Arial"/>
            </a:endParaRPr>
          </a:p>
          <a:p>
            <a:pPr marL="0" lvl="0" indent="0" algn="l" rtl="0">
              <a:lnSpc>
                <a:spcPct val="100000"/>
              </a:lnSpc>
              <a:spcBef>
                <a:spcPts val="0"/>
              </a:spcBef>
              <a:spcAft>
                <a:spcPts val="0"/>
              </a:spcAft>
              <a:buSzPts val="1400"/>
              <a:buNone/>
            </a:pPr>
            <a:endParaRPr/>
          </a:p>
        </p:txBody>
      </p:sp>
      <p:sp>
        <p:nvSpPr>
          <p:cNvPr id="184" name="Google Shape;184;p3: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US"/>
              <a:t>3</a:t>
            </a:fld>
            <a:endParaRPr sz="1400">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4" name="Google Shape;194;p4: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a:latin typeface="Arial"/>
                <a:ea typeface="Arial"/>
                <a:cs typeface="Arial"/>
                <a:sym typeface="Arial"/>
              </a:rPr>
              <a:t>This is your students’ chance to become an inventor and help solve the problem of good food being thrown away!</a:t>
            </a:r>
            <a:endParaRPr>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a:latin typeface="Arial"/>
                <a:ea typeface="Arial"/>
                <a:cs typeface="Arial"/>
                <a:sym typeface="Arial"/>
              </a:rPr>
              <a:t>Can students think of reasons why food sometimes gets wasted? A problem, something which is a little bit boring, or difficult, or something around them that needs a little bit of attention and care or fun?  </a:t>
            </a:r>
            <a:endParaRPr>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r>
              <a:rPr lang="en-US">
                <a:latin typeface="Arial"/>
                <a:ea typeface="Arial"/>
                <a:cs typeface="Arial"/>
                <a:sym typeface="Arial"/>
              </a:rPr>
              <a:t>Tell them they will follow Dominic as he thinks about food waste to start thinking of their own invention idea.</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sz="1100">
              <a:latin typeface="Arial"/>
              <a:ea typeface="Arial"/>
              <a:cs typeface="Arial"/>
              <a:sym typeface="Arial"/>
            </a:endParaRPr>
          </a:p>
          <a:p>
            <a:pPr marL="0" marR="0" lvl="0" indent="0" algn="l" rtl="0">
              <a:lnSpc>
                <a:spcPct val="100000"/>
              </a:lnSpc>
              <a:spcBef>
                <a:spcPts val="0"/>
              </a:spcBef>
              <a:spcAft>
                <a:spcPts val="0"/>
              </a:spcAft>
              <a:buClr>
                <a:schemeClr val="dk1"/>
              </a:buClr>
              <a:buSzPts val="300"/>
              <a:buFont typeface="Calibri"/>
              <a:buNone/>
            </a:pPr>
            <a:endParaRPr sz="1000"/>
          </a:p>
        </p:txBody>
      </p:sp>
      <p:sp>
        <p:nvSpPr>
          <p:cNvPr id="195" name="Google Shape;195;p4: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350"/>
              <a:buFont typeface="Arial"/>
              <a:buNone/>
            </a:pPr>
            <a:fld id="{00000000-1234-1234-1234-123412341234}" type="slidenum">
              <a:rPr lang="en-US" sz="1400" b="0" i="0" u="none" strike="noStrike" cap="none">
                <a:solidFill>
                  <a:srgbClr val="000000"/>
                </a:solidFill>
                <a:latin typeface="Arial"/>
                <a:ea typeface="Arial"/>
                <a:cs typeface="Arial"/>
                <a:sym typeface="Arial"/>
              </a:rPr>
              <a:t>4</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2" name="Google Shape;202;p5: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Use the following slides to help students identify where, when and how we can sometimes waste food. Each slide looks at a different point in Dominic’s day when he wastes some food. The slides highlight the most common foods we waste, and how we can waste them.</a:t>
            </a:r>
            <a:endParaRPr sz="1100">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Calibri"/>
              <a:buNone/>
            </a:pPr>
            <a:endParaRPr/>
          </a:p>
        </p:txBody>
      </p:sp>
      <p:sp>
        <p:nvSpPr>
          <p:cNvPr id="203" name="Google Shape;203;p5:notes"/>
          <p:cNvSpPr txBox="1">
            <a:spLocks noGrp="1"/>
          </p:cNvSpPr>
          <p:nvPr>
            <p:ph type="sldNum" idx="12"/>
          </p:nvPr>
        </p:nvSpPr>
        <p:spPr>
          <a:xfrm>
            <a:off x="3884612" y="8685213"/>
            <a:ext cx="2971799" cy="458785"/>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 name="Google Shape;210;p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100">
                <a:solidFill>
                  <a:srgbClr val="26282A"/>
                </a:solidFill>
                <a:latin typeface="Arial"/>
                <a:ea typeface="Arial"/>
                <a:cs typeface="Arial"/>
                <a:sym typeface="Arial"/>
              </a:rPr>
              <a:t>£290 million of milk is thrown away each year, much of which is leftovers from serving too much. Over 90% of this is in amounts of 50g or more - about quarter of a glass.</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What do your students like to eat for breakfast?</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Can they think of other places and times when they choose more food than they can eat?</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Students could think of an invention that helps stop people taking too much food when their eyes are bigger than their bellies!</a:t>
            </a:r>
            <a:endParaRPr sz="1100">
              <a:latin typeface="Arial"/>
              <a:ea typeface="Arial"/>
              <a:cs typeface="Arial"/>
              <a:sym typeface="Arial"/>
            </a:endParaRPr>
          </a:p>
          <a:p>
            <a:pPr marL="0" marR="0" lvl="0" indent="0" algn="l" rtl="0">
              <a:lnSpc>
                <a:spcPct val="100000"/>
              </a:lnSpc>
              <a:spcBef>
                <a:spcPts val="0"/>
              </a:spcBef>
              <a:spcAft>
                <a:spcPts val="0"/>
              </a:spcAft>
              <a:buClr>
                <a:schemeClr val="dk1"/>
              </a:buClr>
              <a:buSzPts val="1400"/>
              <a:buFont typeface="Calibri"/>
              <a:buNone/>
            </a:pPr>
            <a:endParaRPr/>
          </a:p>
        </p:txBody>
      </p:sp>
      <p:sp>
        <p:nvSpPr>
          <p:cNvPr id="211" name="Google Shape;211;p6: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8" name="Google Shape;218;p7: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We often buy more food than we eat before we go shopping again, and so it goes off.</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Can students think of when food gets binned like this? What food can they remember ‘going off’ at home, because it’s not been eaten while still fresh?</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Students could think of an invention that keeps food fresh, can sense whether it’s going off, reminds them to eat food while it’s still good, or helps them buy the right amount when shopping!</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sz="1100">
              <a:latin typeface="Arial"/>
              <a:ea typeface="Arial"/>
              <a:cs typeface="Arial"/>
              <a:sym typeface="Arial"/>
            </a:endParaRPr>
          </a:p>
          <a:p>
            <a:pPr marL="0" marR="0" lvl="0" indent="0" algn="l" rtl="0">
              <a:lnSpc>
                <a:spcPct val="100000"/>
              </a:lnSpc>
              <a:spcBef>
                <a:spcPts val="0"/>
              </a:spcBef>
              <a:spcAft>
                <a:spcPts val="0"/>
              </a:spcAft>
              <a:buClr>
                <a:schemeClr val="dk1"/>
              </a:buClr>
              <a:buSzPts val="300"/>
              <a:buFont typeface="Calibri"/>
              <a:buNone/>
            </a:pPr>
            <a:endParaRPr sz="1000"/>
          </a:p>
        </p:txBody>
      </p:sp>
      <p:sp>
        <p:nvSpPr>
          <p:cNvPr id="219" name="Google Shape;219;p7: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350"/>
              <a:buFont typeface="Arial"/>
              <a:buNone/>
            </a:pPr>
            <a:fld id="{00000000-1234-1234-1234-123412341234}" type="slidenum">
              <a:rPr lang="en-US" sz="1400" b="0" i="0" u="none" strike="noStrike" cap="none">
                <a:solidFill>
                  <a:srgbClr val="000000"/>
                </a:solidFill>
                <a:latin typeface="Arial"/>
                <a:ea typeface="Arial"/>
                <a:cs typeface="Arial"/>
                <a:sym typeface="Arial"/>
              </a:rPr>
              <a:t>7</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7" name="Google Shape;227;p8: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What to students like to eat for lunch at school or at the weekend?</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Can students explain what the dates on food labels mean?</a:t>
            </a:r>
            <a:endParaRPr>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b="1">
              <a:solidFill>
                <a:srgbClr val="53565A"/>
              </a:solidFill>
              <a:latin typeface="Arial"/>
              <a:ea typeface="Arial"/>
              <a:cs typeface="Arial"/>
              <a:sym typeface="Arial"/>
            </a:endParaRPr>
          </a:p>
          <a:p>
            <a:pPr marL="0" lvl="0" indent="0" algn="l" rtl="0">
              <a:lnSpc>
                <a:spcPct val="150000"/>
              </a:lnSpc>
              <a:spcBef>
                <a:spcPts val="0"/>
              </a:spcBef>
              <a:spcAft>
                <a:spcPts val="0"/>
              </a:spcAft>
              <a:buClr>
                <a:schemeClr val="dk1"/>
              </a:buClr>
              <a:buSzPts val="1100"/>
              <a:buFont typeface="Arial"/>
              <a:buNone/>
            </a:pPr>
            <a:r>
              <a:rPr lang="en-US" b="1">
                <a:solidFill>
                  <a:srgbClr val="333333"/>
                </a:solidFill>
                <a:latin typeface="Arial"/>
                <a:ea typeface="Arial"/>
                <a:cs typeface="Arial"/>
                <a:sym typeface="Arial"/>
              </a:rPr>
              <a:t>Use by</a:t>
            </a:r>
            <a:r>
              <a:rPr lang="en-US">
                <a:solidFill>
                  <a:srgbClr val="333333"/>
                </a:solidFill>
                <a:latin typeface="Arial"/>
                <a:ea typeface="Arial"/>
                <a:cs typeface="Arial"/>
                <a:sym typeface="Arial"/>
              </a:rPr>
              <a:t> date is about safety and the most important date to remember! Foods can be eaten (and most can be frozen) up until the use by date, but not after. </a:t>
            </a:r>
            <a:r>
              <a:rPr lang="en-US" b="1">
                <a:solidFill>
                  <a:srgbClr val="333333"/>
                </a:solidFill>
                <a:latin typeface="Arial"/>
                <a:ea typeface="Arial"/>
                <a:cs typeface="Arial"/>
                <a:sym typeface="Arial"/>
              </a:rPr>
              <a:t>Best before</a:t>
            </a:r>
            <a:r>
              <a:rPr lang="en-US">
                <a:solidFill>
                  <a:srgbClr val="333333"/>
                </a:solidFill>
                <a:latin typeface="Arial"/>
                <a:ea typeface="Arial"/>
                <a:cs typeface="Arial"/>
                <a:sym typeface="Arial"/>
              </a:rPr>
              <a:t> date is about quality and not safety. The food will be safe to eat after this date but may not be at its best. For more information and a short video guide, go to </a:t>
            </a:r>
            <a:r>
              <a:rPr lang="en-US" u="sng">
                <a:solidFill>
                  <a:schemeClr val="hlink"/>
                </a:solidFill>
                <a:latin typeface="Arial"/>
                <a:ea typeface="Arial"/>
                <a:cs typeface="Arial"/>
                <a:sym typeface="Arial"/>
                <a:hlinkClick r:id="rId3"/>
              </a:rPr>
              <a:t>https://www.food.gov.uk/science/microbiology/use-by-and-best-before-dates</a:t>
            </a:r>
            <a:endParaRPr>
              <a:solidFill>
                <a:srgbClr val="333333"/>
              </a:solidFill>
              <a:latin typeface="Arial"/>
              <a:ea typeface="Arial"/>
              <a:cs typeface="Arial"/>
              <a:sym typeface="Arial"/>
            </a:endParaRPr>
          </a:p>
          <a:p>
            <a:pPr marL="0" lvl="0" indent="0" algn="l" rtl="0">
              <a:lnSpc>
                <a:spcPct val="100000"/>
              </a:lnSpc>
              <a:spcBef>
                <a:spcPts val="1400"/>
              </a:spcBef>
              <a:spcAft>
                <a:spcPts val="0"/>
              </a:spcAft>
              <a:buClr>
                <a:schemeClr val="dk1"/>
              </a:buClr>
              <a:buSzPts val="1100"/>
              <a:buFont typeface="Arial"/>
              <a:buNone/>
            </a:pPr>
            <a:r>
              <a:rPr lang="en-US" sz="1100">
                <a:latin typeface="Arial"/>
                <a:ea typeface="Arial"/>
                <a:cs typeface="Arial"/>
                <a:sym typeface="Arial"/>
              </a:rPr>
              <a:t>Students could think of an invention that logs when all the food in the house needs to be used, or can sense when food is still good to eat!</a:t>
            </a:r>
            <a:endParaRPr>
              <a:solidFill>
                <a:srgbClr val="333333"/>
              </a:solidFill>
              <a:latin typeface="Arial"/>
              <a:ea typeface="Arial"/>
              <a:cs typeface="Arial"/>
              <a:sym typeface="Arial"/>
            </a:endParaRPr>
          </a:p>
          <a:p>
            <a:pPr marL="0" lvl="0" indent="0" algn="l" rtl="0">
              <a:lnSpc>
                <a:spcPct val="100000"/>
              </a:lnSpc>
              <a:spcBef>
                <a:spcPts val="0"/>
              </a:spcBef>
              <a:spcAft>
                <a:spcPts val="0"/>
              </a:spcAft>
              <a:buSzPts val="1400"/>
              <a:buNone/>
            </a:pPr>
            <a:endParaRPr/>
          </a:p>
        </p:txBody>
      </p:sp>
      <p:sp>
        <p:nvSpPr>
          <p:cNvPr id="228" name="Google Shape;228;p8: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US"/>
              <a:t>8</a:t>
            </a:fld>
            <a:endParaRPr sz="1400">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6" name="Google Shape;236;p9: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Ask students to suggest what can happen to leftovers after a meal. Help them spot that these might be left on a plate (in which case someone might have served too much!), or left in a serving dish or the pan or dish in which they were cooked.</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Help students spot that often it makes sense to cook more than you need, for example because a recipe serves more people, or because you know you will eat some of it at another time. But sometimes people simply cook more than they need, for example by not measuring how much pasta or rice they need for the number of people who will sit down to eat.</a:t>
            </a: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en-US" sz="1100">
                <a:latin typeface="Arial"/>
                <a:ea typeface="Arial"/>
                <a:cs typeface="Arial"/>
                <a:sym typeface="Arial"/>
              </a:rPr>
              <a:t>Students could think of an invention that makes sure the right amount of food is cooked or that leftover food is stored safely to eat again another day.</a:t>
            </a:r>
            <a:endParaRPr sz="1100">
              <a:latin typeface="Arial"/>
              <a:ea typeface="Arial"/>
              <a:cs typeface="Arial"/>
              <a:sym typeface="Arial"/>
            </a:endParaRPr>
          </a:p>
          <a:p>
            <a:pPr marL="0" lvl="0" indent="0" algn="l" rtl="0">
              <a:lnSpc>
                <a:spcPct val="100000"/>
              </a:lnSpc>
              <a:spcBef>
                <a:spcPts val="0"/>
              </a:spcBef>
              <a:spcAft>
                <a:spcPts val="0"/>
              </a:spcAft>
              <a:buSzPts val="1400"/>
              <a:buNone/>
            </a:pPr>
            <a:endParaRPr/>
          </a:p>
        </p:txBody>
      </p:sp>
      <p:sp>
        <p:nvSpPr>
          <p:cNvPr id="237" name="Google Shape;237;p9: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US"/>
              <a:t>9</a:t>
            </a:fld>
            <a:endParaRPr sz="1400">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1524000" y="1122362"/>
            <a:ext cx="9144000" cy="2387600"/>
          </a:xfrm>
          <a:prstGeom prst="rect">
            <a:avLst/>
          </a:prstGeom>
          <a:noFill/>
          <a:ln>
            <a:noFill/>
          </a:ln>
        </p:spPr>
        <p:txBody>
          <a:bodyPr spcFirstLastPara="1" wrap="square" lIns="91425" tIns="91425" rIns="91425" bIns="91425" anchor="b" anchorCtr="0">
            <a:noAutofit/>
          </a:bodyPr>
          <a:lstStyle>
            <a:lvl1pPr marR="0" lvl="0" algn="ctr">
              <a:lnSpc>
                <a:spcPct val="90000"/>
              </a:lnSpc>
              <a:spcBef>
                <a:spcPts val="0"/>
              </a:spcBef>
              <a:spcAft>
                <a:spcPts val="0"/>
              </a:spcAft>
              <a:buClr>
                <a:schemeClr val="dk1"/>
              </a:buClr>
              <a:buSzPts val="1400"/>
              <a:buFont typeface="Calibri"/>
              <a:buNone/>
              <a:defRPr sz="60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a:endParaRPr/>
          </a:p>
        </p:txBody>
      </p:sp>
      <p:sp>
        <p:nvSpPr>
          <p:cNvPr id="17" name="Google Shape;17;p2"/>
          <p:cNvSpPr txBox="1">
            <a:spLocks noGrp="1"/>
          </p:cNvSpPr>
          <p:nvPr>
            <p:ph type="subTitle" idx="1"/>
          </p:nvPr>
        </p:nvSpPr>
        <p:spPr>
          <a:xfrm>
            <a:off x="1524000" y="3602037"/>
            <a:ext cx="9144000" cy="1655761"/>
          </a:xfrm>
          <a:prstGeom prst="rect">
            <a:avLst/>
          </a:prstGeom>
          <a:noFill/>
          <a:ln>
            <a:noFill/>
          </a:ln>
        </p:spPr>
        <p:txBody>
          <a:bodyPr spcFirstLastPara="1" wrap="square" lIns="91425" tIns="91425" rIns="91425" bIns="91425" anchor="t" anchorCtr="0">
            <a:noAutofit/>
          </a:bodyPr>
          <a:lstStyle>
            <a:lvl1pPr marR="0" lvl="0" algn="ctr">
              <a:lnSpc>
                <a:spcPct val="90000"/>
              </a:lnSpc>
              <a:spcBef>
                <a:spcPts val="1000"/>
              </a:spcBef>
              <a:spcAft>
                <a:spcPts val="0"/>
              </a:spcAft>
              <a:buClr>
                <a:schemeClr val="dk1"/>
              </a:buClr>
              <a:buSzPts val="2800"/>
              <a:buFont typeface="Arial"/>
              <a:buNone/>
              <a:defRPr sz="2400" b="0" i="0" u="none" strike="noStrike" cap="none">
                <a:solidFill>
                  <a:schemeClr val="dk1"/>
                </a:solidFill>
                <a:latin typeface="Calibri"/>
                <a:ea typeface="Calibri"/>
                <a:cs typeface="Calibri"/>
                <a:sym typeface="Calibri"/>
              </a:defRPr>
            </a:lvl1pPr>
            <a:lvl2pPr marR="0" lvl="1" algn="ctr">
              <a:lnSpc>
                <a:spcPct val="90000"/>
              </a:lnSpc>
              <a:spcBef>
                <a:spcPts val="500"/>
              </a:spcBef>
              <a:spcAft>
                <a:spcPts val="0"/>
              </a:spcAft>
              <a:buClr>
                <a:schemeClr val="dk1"/>
              </a:buClr>
              <a:buSzPts val="2400"/>
              <a:buFont typeface="Arial"/>
              <a:buNone/>
              <a:defRPr sz="2000" b="0" i="0" u="none" strike="noStrike" cap="none">
                <a:solidFill>
                  <a:schemeClr val="dk1"/>
                </a:solidFill>
                <a:latin typeface="Calibri"/>
                <a:ea typeface="Calibri"/>
                <a:cs typeface="Calibri"/>
                <a:sym typeface="Calibri"/>
              </a:defRPr>
            </a:lvl2pPr>
            <a:lvl3pPr marR="0" lvl="2" algn="ctr">
              <a:lnSpc>
                <a:spcPct val="90000"/>
              </a:lnSpc>
              <a:spcBef>
                <a:spcPts val="500"/>
              </a:spcBef>
              <a:spcAft>
                <a:spcPts val="0"/>
              </a:spcAft>
              <a:buClr>
                <a:schemeClr val="dk1"/>
              </a:buClr>
              <a:buSzPts val="2000"/>
              <a:buFont typeface="Arial"/>
              <a:buNone/>
              <a:defRPr sz="1800" b="0" i="0" u="none" strike="noStrike" cap="none">
                <a:solidFill>
                  <a:schemeClr val="dk1"/>
                </a:solidFill>
                <a:latin typeface="Calibri"/>
                <a:ea typeface="Calibri"/>
                <a:cs typeface="Calibri"/>
                <a:sym typeface="Calibri"/>
              </a:defRPr>
            </a:lvl3pPr>
            <a:lvl4pPr marR="0" lvl="3" algn="ctr">
              <a:lnSpc>
                <a:spcPct val="90000"/>
              </a:lnSpc>
              <a:spcBef>
                <a:spcPts val="500"/>
              </a:spcBef>
              <a:spcAft>
                <a:spcPts val="0"/>
              </a:spcAft>
              <a:buClr>
                <a:schemeClr val="dk1"/>
              </a:buClr>
              <a:buSzPts val="1800"/>
              <a:buFont typeface="Arial"/>
              <a:buNone/>
              <a:defRPr sz="1600" b="0" i="0" u="none" strike="noStrike" cap="none">
                <a:solidFill>
                  <a:schemeClr val="dk1"/>
                </a:solidFill>
                <a:latin typeface="Calibri"/>
                <a:ea typeface="Calibri"/>
                <a:cs typeface="Calibri"/>
                <a:sym typeface="Calibri"/>
              </a:defRPr>
            </a:lvl4pPr>
            <a:lvl5pPr marR="0" lvl="4" algn="ctr">
              <a:lnSpc>
                <a:spcPct val="90000"/>
              </a:lnSpc>
              <a:spcBef>
                <a:spcPts val="500"/>
              </a:spcBef>
              <a:spcAft>
                <a:spcPts val="0"/>
              </a:spcAft>
              <a:buClr>
                <a:schemeClr val="dk1"/>
              </a:buClr>
              <a:buSzPts val="1800"/>
              <a:buFont typeface="Arial"/>
              <a:buNone/>
              <a:defRPr sz="1600" b="0" i="0" u="none" strike="noStrike" cap="none">
                <a:solidFill>
                  <a:schemeClr val="dk1"/>
                </a:solidFill>
                <a:latin typeface="Calibri"/>
                <a:ea typeface="Calibri"/>
                <a:cs typeface="Calibri"/>
                <a:sym typeface="Calibri"/>
              </a:defRPr>
            </a:lvl5pPr>
            <a:lvl6pPr marR="0" lvl="5" algn="ctr">
              <a:lnSpc>
                <a:spcPct val="90000"/>
              </a:lnSpc>
              <a:spcBef>
                <a:spcPts val="500"/>
              </a:spcBef>
              <a:spcAft>
                <a:spcPts val="0"/>
              </a:spcAft>
              <a:buClr>
                <a:schemeClr val="dk1"/>
              </a:buClr>
              <a:buSzPts val="1800"/>
              <a:buFont typeface="Arial"/>
              <a:buNone/>
              <a:defRPr sz="1600" b="0" i="0" u="none" strike="noStrike" cap="none">
                <a:solidFill>
                  <a:schemeClr val="dk1"/>
                </a:solidFill>
                <a:latin typeface="Calibri"/>
                <a:ea typeface="Calibri"/>
                <a:cs typeface="Calibri"/>
                <a:sym typeface="Calibri"/>
              </a:defRPr>
            </a:lvl6pPr>
            <a:lvl7pPr marR="0" lvl="6" algn="ctr">
              <a:lnSpc>
                <a:spcPct val="90000"/>
              </a:lnSpc>
              <a:spcBef>
                <a:spcPts val="500"/>
              </a:spcBef>
              <a:spcAft>
                <a:spcPts val="0"/>
              </a:spcAft>
              <a:buClr>
                <a:schemeClr val="dk1"/>
              </a:buClr>
              <a:buSzPts val="1800"/>
              <a:buFont typeface="Arial"/>
              <a:buNone/>
              <a:defRPr sz="1600" b="0" i="0" u="none" strike="noStrike" cap="none">
                <a:solidFill>
                  <a:schemeClr val="dk1"/>
                </a:solidFill>
                <a:latin typeface="Calibri"/>
                <a:ea typeface="Calibri"/>
                <a:cs typeface="Calibri"/>
                <a:sym typeface="Calibri"/>
              </a:defRPr>
            </a:lvl7pPr>
            <a:lvl8pPr marR="0" lvl="7" algn="ctr">
              <a:lnSpc>
                <a:spcPct val="90000"/>
              </a:lnSpc>
              <a:spcBef>
                <a:spcPts val="500"/>
              </a:spcBef>
              <a:spcAft>
                <a:spcPts val="0"/>
              </a:spcAft>
              <a:buClr>
                <a:schemeClr val="dk1"/>
              </a:buClr>
              <a:buSzPts val="1800"/>
              <a:buFont typeface="Arial"/>
              <a:buNone/>
              <a:defRPr sz="1600" b="0" i="0" u="none" strike="noStrike" cap="none">
                <a:solidFill>
                  <a:schemeClr val="dk1"/>
                </a:solidFill>
                <a:latin typeface="Calibri"/>
                <a:ea typeface="Calibri"/>
                <a:cs typeface="Calibri"/>
                <a:sym typeface="Calibri"/>
              </a:defRPr>
            </a:lvl8pPr>
            <a:lvl9pPr marR="0" lvl="8" algn="ctr">
              <a:lnSpc>
                <a:spcPct val="90000"/>
              </a:lnSpc>
              <a:spcBef>
                <a:spcPts val="500"/>
              </a:spcBef>
              <a:spcAft>
                <a:spcPts val="0"/>
              </a:spcAft>
              <a:buClr>
                <a:schemeClr val="dk1"/>
              </a:buClr>
              <a:buSzPts val="18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18" name="Google Shape;18;p2"/>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9" name="Google Shape;19;p2"/>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20" name="Google Shape;20;p2"/>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3"/>
        <p:cNvGrpSpPr/>
        <p:nvPr/>
      </p:nvGrpSpPr>
      <p:grpSpPr>
        <a:xfrm>
          <a:off x="0" y="0"/>
          <a:ext cx="0" cy="0"/>
          <a:chOff x="0" y="0"/>
          <a:chExt cx="0" cy="0"/>
        </a:xfrm>
      </p:grpSpPr>
      <p:sp>
        <p:nvSpPr>
          <p:cNvPr id="74" name="Google Shape;74;p11"/>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a:endParaRPr/>
          </a:p>
        </p:txBody>
      </p:sp>
      <p:sp>
        <p:nvSpPr>
          <p:cNvPr id="75" name="Google Shape;75;p11"/>
          <p:cNvSpPr txBox="1">
            <a:spLocks noGrp="1"/>
          </p:cNvSpPr>
          <p:nvPr>
            <p:ph type="body" idx="1"/>
          </p:nvPr>
        </p:nvSpPr>
        <p:spPr>
          <a:xfrm rot="5400000">
            <a:off x="3920330" y="-1256504"/>
            <a:ext cx="4351338" cy="10515599"/>
          </a:xfrm>
          <a:prstGeom prst="rect">
            <a:avLst/>
          </a:prstGeom>
          <a:noFill/>
          <a:ln>
            <a:noFill/>
          </a:ln>
        </p:spPr>
        <p:txBody>
          <a:bodyPr spcFirstLastPara="1" wrap="square" lIns="91425" tIns="91425" rIns="91425" bIns="91425"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6" name="Google Shape;76;p11"/>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7" name="Google Shape;77;p11"/>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8" name="Google Shape;78;p11"/>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9"/>
        <p:cNvGrpSpPr/>
        <p:nvPr/>
      </p:nvGrpSpPr>
      <p:grpSpPr>
        <a:xfrm>
          <a:off x="0" y="0"/>
          <a:ext cx="0" cy="0"/>
          <a:chOff x="0" y="0"/>
          <a:chExt cx="0" cy="0"/>
        </a:xfrm>
      </p:grpSpPr>
      <p:sp>
        <p:nvSpPr>
          <p:cNvPr id="80" name="Google Shape;80;p12"/>
          <p:cNvSpPr txBox="1">
            <a:spLocks noGrp="1"/>
          </p:cNvSpPr>
          <p:nvPr>
            <p:ph type="title"/>
          </p:nvPr>
        </p:nvSpPr>
        <p:spPr>
          <a:xfrm rot="5400000">
            <a:off x="7133430" y="1956594"/>
            <a:ext cx="5811838" cy="2628899"/>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a:endParaRPr/>
          </a:p>
        </p:txBody>
      </p:sp>
      <p:sp>
        <p:nvSpPr>
          <p:cNvPr id="81" name="Google Shape;81;p12"/>
          <p:cNvSpPr txBox="1">
            <a:spLocks noGrp="1"/>
          </p:cNvSpPr>
          <p:nvPr>
            <p:ph type="body" idx="1"/>
          </p:nvPr>
        </p:nvSpPr>
        <p:spPr>
          <a:xfrm rot="5400000">
            <a:off x="1799430" y="-596105"/>
            <a:ext cx="5811838" cy="7734299"/>
          </a:xfrm>
          <a:prstGeom prst="rect">
            <a:avLst/>
          </a:prstGeom>
          <a:noFill/>
          <a:ln>
            <a:noFill/>
          </a:ln>
        </p:spPr>
        <p:txBody>
          <a:bodyPr spcFirstLastPara="1" wrap="square" lIns="91425" tIns="91425" rIns="91425" bIns="91425"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 name="Google Shape;82;p12"/>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3" name="Google Shape;83;p12"/>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4" name="Google Shape;84;p12"/>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1"/>
        <p:cNvGrpSpPr/>
        <p:nvPr/>
      </p:nvGrpSpPr>
      <p:grpSpPr>
        <a:xfrm>
          <a:off x="0" y="0"/>
          <a:ext cx="0" cy="0"/>
          <a:chOff x="0" y="0"/>
          <a:chExt cx="0" cy="0"/>
        </a:xfrm>
      </p:grpSpPr>
      <p:sp>
        <p:nvSpPr>
          <p:cNvPr id="92" name="Google Shape;92;p14"/>
          <p:cNvSpPr/>
          <p:nvPr/>
        </p:nvSpPr>
        <p:spPr>
          <a:xfrm>
            <a:off x="-110825" y="-76725"/>
            <a:ext cx="12425099" cy="1767300"/>
          </a:xfrm>
          <a:prstGeom prst="rect">
            <a:avLst/>
          </a:prstGeom>
          <a:solidFill>
            <a:srgbClr val="F8C01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 name="Google Shape;93;p14"/>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800"/>
              <a:buFont typeface="Arial"/>
              <a:buNone/>
              <a:defRPr sz="1800"/>
            </a:lvl2pPr>
            <a:lvl3pPr lvl="2" algn="l">
              <a:lnSpc>
                <a:spcPct val="100000"/>
              </a:lnSpc>
              <a:spcBef>
                <a:spcPts val="0"/>
              </a:spcBef>
              <a:spcAft>
                <a:spcPts val="0"/>
              </a:spcAft>
              <a:buSzPts val="1800"/>
              <a:buFont typeface="Arial"/>
              <a:buNone/>
              <a:defRPr sz="1800"/>
            </a:lvl3pPr>
            <a:lvl4pPr lvl="3" algn="l">
              <a:lnSpc>
                <a:spcPct val="100000"/>
              </a:lnSpc>
              <a:spcBef>
                <a:spcPts val="0"/>
              </a:spcBef>
              <a:spcAft>
                <a:spcPts val="0"/>
              </a:spcAft>
              <a:buSzPts val="1800"/>
              <a:buFont typeface="Arial"/>
              <a:buNone/>
              <a:defRPr sz="1800"/>
            </a:lvl4pPr>
            <a:lvl5pPr lvl="4" algn="l">
              <a:lnSpc>
                <a:spcPct val="100000"/>
              </a:lnSpc>
              <a:spcBef>
                <a:spcPts val="0"/>
              </a:spcBef>
              <a:spcAft>
                <a:spcPts val="0"/>
              </a:spcAft>
              <a:buSzPts val="1800"/>
              <a:buFont typeface="Arial"/>
              <a:buNone/>
              <a:defRPr sz="1800"/>
            </a:lvl5pPr>
            <a:lvl6pPr lvl="5" algn="l">
              <a:lnSpc>
                <a:spcPct val="100000"/>
              </a:lnSpc>
              <a:spcBef>
                <a:spcPts val="0"/>
              </a:spcBef>
              <a:spcAft>
                <a:spcPts val="0"/>
              </a:spcAft>
              <a:buSzPts val="1800"/>
              <a:buFont typeface="Arial"/>
              <a:buNone/>
              <a:defRPr sz="1800"/>
            </a:lvl6pPr>
            <a:lvl7pPr lvl="6" algn="l">
              <a:lnSpc>
                <a:spcPct val="100000"/>
              </a:lnSpc>
              <a:spcBef>
                <a:spcPts val="0"/>
              </a:spcBef>
              <a:spcAft>
                <a:spcPts val="0"/>
              </a:spcAft>
              <a:buSzPts val="1800"/>
              <a:buFont typeface="Arial"/>
              <a:buNone/>
              <a:defRPr sz="1800"/>
            </a:lvl7pPr>
            <a:lvl8pPr lvl="7" algn="l">
              <a:lnSpc>
                <a:spcPct val="100000"/>
              </a:lnSpc>
              <a:spcBef>
                <a:spcPts val="0"/>
              </a:spcBef>
              <a:spcAft>
                <a:spcPts val="0"/>
              </a:spcAft>
              <a:buSzPts val="1800"/>
              <a:buFont typeface="Arial"/>
              <a:buNone/>
              <a:defRPr sz="1800"/>
            </a:lvl8pPr>
            <a:lvl9pPr lvl="8" algn="l">
              <a:lnSpc>
                <a:spcPct val="100000"/>
              </a:lnSpc>
              <a:spcBef>
                <a:spcPts val="0"/>
              </a:spcBef>
              <a:spcAft>
                <a:spcPts val="0"/>
              </a:spcAft>
              <a:buSzPts val="1800"/>
              <a:buFont typeface="Arial"/>
              <a:buNone/>
              <a:defRPr sz="1800"/>
            </a:lvl9pPr>
          </a:lstStyle>
          <a:p>
            <a:endParaRPr/>
          </a:p>
        </p:txBody>
      </p:sp>
      <p:sp>
        <p:nvSpPr>
          <p:cNvPr id="94" name="Google Shape;94;p14"/>
          <p:cNvSpPr txBox="1">
            <a:spLocks noGrp="1"/>
          </p:cNvSpPr>
          <p:nvPr>
            <p:ph type="body" idx="1"/>
          </p:nvPr>
        </p:nvSpPr>
        <p:spPr>
          <a:xfrm>
            <a:off x="838200" y="1825625"/>
            <a:ext cx="10515600" cy="4351200"/>
          </a:xfrm>
          <a:prstGeom prst="rect">
            <a:avLst/>
          </a:prstGeom>
          <a:noFill/>
          <a:ln>
            <a:noFill/>
          </a:ln>
        </p:spPr>
        <p:txBody>
          <a:bodyPr spcFirstLastPara="1" wrap="square" lIns="91425" tIns="91425" rIns="91425" bIns="91425"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5" name="Google Shape;95;p14"/>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96" name="Google Shape;96;p14"/>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97" name="Google Shape;97;p1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8"/>
        <p:cNvGrpSpPr/>
        <p:nvPr/>
      </p:nvGrpSpPr>
      <p:grpSpPr>
        <a:xfrm>
          <a:off x="0" y="0"/>
          <a:ext cx="0" cy="0"/>
          <a:chOff x="0" y="0"/>
          <a:chExt cx="0" cy="0"/>
        </a:xfrm>
      </p:grpSpPr>
      <p:sp>
        <p:nvSpPr>
          <p:cNvPr id="99" name="Google Shape;99;p15"/>
          <p:cNvSpPr txBox="1">
            <a:spLocks noGrp="1"/>
          </p:cNvSpPr>
          <p:nvPr>
            <p:ph type="ctrTitle"/>
          </p:nvPr>
        </p:nvSpPr>
        <p:spPr>
          <a:xfrm>
            <a:off x="1524000" y="1122362"/>
            <a:ext cx="9144000" cy="2387700"/>
          </a:xfrm>
          <a:prstGeom prst="rect">
            <a:avLst/>
          </a:prstGeom>
          <a:noFill/>
          <a:ln>
            <a:noFill/>
          </a:ln>
        </p:spPr>
        <p:txBody>
          <a:bodyPr spcFirstLastPara="1" wrap="square" lIns="91425" tIns="91425" rIns="91425" bIns="91425" anchor="b" anchorCtr="0">
            <a:noAutofit/>
          </a:bodyPr>
          <a:lstStyle>
            <a:lvl1pPr marR="0" lvl="0" algn="ctr">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800"/>
              <a:buFont typeface="Arial"/>
              <a:buNone/>
              <a:defRPr sz="1800"/>
            </a:lvl2pPr>
            <a:lvl3pPr lvl="2" algn="l">
              <a:lnSpc>
                <a:spcPct val="100000"/>
              </a:lnSpc>
              <a:spcBef>
                <a:spcPts val="0"/>
              </a:spcBef>
              <a:spcAft>
                <a:spcPts val="0"/>
              </a:spcAft>
              <a:buSzPts val="1800"/>
              <a:buFont typeface="Arial"/>
              <a:buNone/>
              <a:defRPr sz="1800"/>
            </a:lvl3pPr>
            <a:lvl4pPr lvl="3" algn="l">
              <a:lnSpc>
                <a:spcPct val="100000"/>
              </a:lnSpc>
              <a:spcBef>
                <a:spcPts val="0"/>
              </a:spcBef>
              <a:spcAft>
                <a:spcPts val="0"/>
              </a:spcAft>
              <a:buSzPts val="1800"/>
              <a:buFont typeface="Arial"/>
              <a:buNone/>
              <a:defRPr sz="1800"/>
            </a:lvl4pPr>
            <a:lvl5pPr lvl="4" algn="l">
              <a:lnSpc>
                <a:spcPct val="100000"/>
              </a:lnSpc>
              <a:spcBef>
                <a:spcPts val="0"/>
              </a:spcBef>
              <a:spcAft>
                <a:spcPts val="0"/>
              </a:spcAft>
              <a:buSzPts val="1800"/>
              <a:buFont typeface="Arial"/>
              <a:buNone/>
              <a:defRPr sz="1800"/>
            </a:lvl5pPr>
            <a:lvl6pPr lvl="5" algn="l">
              <a:lnSpc>
                <a:spcPct val="100000"/>
              </a:lnSpc>
              <a:spcBef>
                <a:spcPts val="0"/>
              </a:spcBef>
              <a:spcAft>
                <a:spcPts val="0"/>
              </a:spcAft>
              <a:buSzPts val="1800"/>
              <a:buFont typeface="Arial"/>
              <a:buNone/>
              <a:defRPr sz="1800"/>
            </a:lvl6pPr>
            <a:lvl7pPr lvl="6" algn="l">
              <a:lnSpc>
                <a:spcPct val="100000"/>
              </a:lnSpc>
              <a:spcBef>
                <a:spcPts val="0"/>
              </a:spcBef>
              <a:spcAft>
                <a:spcPts val="0"/>
              </a:spcAft>
              <a:buSzPts val="1800"/>
              <a:buFont typeface="Arial"/>
              <a:buNone/>
              <a:defRPr sz="1800"/>
            </a:lvl7pPr>
            <a:lvl8pPr lvl="7" algn="l">
              <a:lnSpc>
                <a:spcPct val="100000"/>
              </a:lnSpc>
              <a:spcBef>
                <a:spcPts val="0"/>
              </a:spcBef>
              <a:spcAft>
                <a:spcPts val="0"/>
              </a:spcAft>
              <a:buSzPts val="1800"/>
              <a:buFont typeface="Arial"/>
              <a:buNone/>
              <a:defRPr sz="1800"/>
            </a:lvl8pPr>
            <a:lvl9pPr lvl="8" algn="l">
              <a:lnSpc>
                <a:spcPct val="100000"/>
              </a:lnSpc>
              <a:spcBef>
                <a:spcPts val="0"/>
              </a:spcBef>
              <a:spcAft>
                <a:spcPts val="0"/>
              </a:spcAft>
              <a:buSzPts val="1800"/>
              <a:buFont typeface="Arial"/>
              <a:buNone/>
              <a:defRPr sz="1800"/>
            </a:lvl9pPr>
          </a:lstStyle>
          <a:p>
            <a:endParaRPr/>
          </a:p>
        </p:txBody>
      </p:sp>
      <p:sp>
        <p:nvSpPr>
          <p:cNvPr id="100" name="Google Shape;100;p15"/>
          <p:cNvSpPr txBox="1">
            <a:spLocks noGrp="1"/>
          </p:cNvSpPr>
          <p:nvPr>
            <p:ph type="subTitle" idx="1"/>
          </p:nvPr>
        </p:nvSpPr>
        <p:spPr>
          <a:xfrm>
            <a:off x="1524000" y="3602037"/>
            <a:ext cx="9144000" cy="1655700"/>
          </a:xfrm>
          <a:prstGeom prst="rect">
            <a:avLst/>
          </a:prstGeom>
          <a:noFill/>
          <a:ln>
            <a:noFill/>
          </a:ln>
        </p:spPr>
        <p:txBody>
          <a:bodyPr spcFirstLastPara="1" wrap="square" lIns="91425" tIns="91425" rIns="91425" bIns="91425" anchor="t" anchorCtr="0">
            <a:noAutofit/>
          </a:bodyPr>
          <a:lstStyle>
            <a:lvl1pPr marR="0" lvl="0" algn="ctr">
              <a:lnSpc>
                <a:spcPct val="90000"/>
              </a:lnSpc>
              <a:spcBef>
                <a:spcPts val="10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ctr">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R="0" lvl="2" algn="ctr">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ctr">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R="0" lvl="4" algn="ctr">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R="0" lvl="5" algn="ctr">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101" name="Google Shape;101;p15"/>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02" name="Google Shape;102;p15"/>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03" name="Google Shape;103;p1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4"/>
        <p:cNvGrpSpPr/>
        <p:nvPr/>
      </p:nvGrpSpPr>
      <p:grpSpPr>
        <a:xfrm>
          <a:off x="0" y="0"/>
          <a:ext cx="0" cy="0"/>
          <a:chOff x="0" y="0"/>
          <a:chExt cx="0" cy="0"/>
        </a:xfrm>
      </p:grpSpPr>
      <p:sp>
        <p:nvSpPr>
          <p:cNvPr id="105" name="Google Shape;105;p16"/>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06" name="Google Shape;106;p16"/>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07" name="Google Shape;107;p1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8"/>
        <p:cNvGrpSpPr/>
        <p:nvPr/>
      </p:nvGrpSpPr>
      <p:grpSpPr>
        <a:xfrm>
          <a:off x="0" y="0"/>
          <a:ext cx="0" cy="0"/>
          <a:chOff x="0" y="0"/>
          <a:chExt cx="0" cy="0"/>
        </a:xfrm>
      </p:grpSpPr>
      <p:sp>
        <p:nvSpPr>
          <p:cNvPr id="109" name="Google Shape;109;p17"/>
          <p:cNvSpPr txBox="1">
            <a:spLocks noGrp="1"/>
          </p:cNvSpPr>
          <p:nvPr>
            <p:ph type="title"/>
          </p:nvPr>
        </p:nvSpPr>
        <p:spPr>
          <a:xfrm>
            <a:off x="831850" y="1709738"/>
            <a:ext cx="10515600" cy="2852700"/>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800"/>
              <a:buFont typeface="Arial"/>
              <a:buNone/>
              <a:defRPr sz="1800"/>
            </a:lvl2pPr>
            <a:lvl3pPr lvl="2" algn="l">
              <a:lnSpc>
                <a:spcPct val="100000"/>
              </a:lnSpc>
              <a:spcBef>
                <a:spcPts val="0"/>
              </a:spcBef>
              <a:spcAft>
                <a:spcPts val="0"/>
              </a:spcAft>
              <a:buSzPts val="1800"/>
              <a:buFont typeface="Arial"/>
              <a:buNone/>
              <a:defRPr sz="1800"/>
            </a:lvl3pPr>
            <a:lvl4pPr lvl="3" algn="l">
              <a:lnSpc>
                <a:spcPct val="100000"/>
              </a:lnSpc>
              <a:spcBef>
                <a:spcPts val="0"/>
              </a:spcBef>
              <a:spcAft>
                <a:spcPts val="0"/>
              </a:spcAft>
              <a:buSzPts val="1800"/>
              <a:buFont typeface="Arial"/>
              <a:buNone/>
              <a:defRPr sz="1800"/>
            </a:lvl4pPr>
            <a:lvl5pPr lvl="4" algn="l">
              <a:lnSpc>
                <a:spcPct val="100000"/>
              </a:lnSpc>
              <a:spcBef>
                <a:spcPts val="0"/>
              </a:spcBef>
              <a:spcAft>
                <a:spcPts val="0"/>
              </a:spcAft>
              <a:buSzPts val="1800"/>
              <a:buFont typeface="Arial"/>
              <a:buNone/>
              <a:defRPr sz="1800"/>
            </a:lvl5pPr>
            <a:lvl6pPr lvl="5" algn="l">
              <a:lnSpc>
                <a:spcPct val="100000"/>
              </a:lnSpc>
              <a:spcBef>
                <a:spcPts val="0"/>
              </a:spcBef>
              <a:spcAft>
                <a:spcPts val="0"/>
              </a:spcAft>
              <a:buSzPts val="1800"/>
              <a:buFont typeface="Arial"/>
              <a:buNone/>
              <a:defRPr sz="1800"/>
            </a:lvl6pPr>
            <a:lvl7pPr lvl="6" algn="l">
              <a:lnSpc>
                <a:spcPct val="100000"/>
              </a:lnSpc>
              <a:spcBef>
                <a:spcPts val="0"/>
              </a:spcBef>
              <a:spcAft>
                <a:spcPts val="0"/>
              </a:spcAft>
              <a:buSzPts val="1800"/>
              <a:buFont typeface="Arial"/>
              <a:buNone/>
              <a:defRPr sz="1800"/>
            </a:lvl7pPr>
            <a:lvl8pPr lvl="7" algn="l">
              <a:lnSpc>
                <a:spcPct val="100000"/>
              </a:lnSpc>
              <a:spcBef>
                <a:spcPts val="0"/>
              </a:spcBef>
              <a:spcAft>
                <a:spcPts val="0"/>
              </a:spcAft>
              <a:buSzPts val="1800"/>
              <a:buFont typeface="Arial"/>
              <a:buNone/>
              <a:defRPr sz="1800"/>
            </a:lvl8pPr>
            <a:lvl9pPr lvl="8" algn="l">
              <a:lnSpc>
                <a:spcPct val="100000"/>
              </a:lnSpc>
              <a:spcBef>
                <a:spcPts val="0"/>
              </a:spcBef>
              <a:spcAft>
                <a:spcPts val="0"/>
              </a:spcAft>
              <a:buSzPts val="1800"/>
              <a:buFont typeface="Arial"/>
              <a:buNone/>
              <a:defRPr sz="1800"/>
            </a:lvl9pPr>
          </a:lstStyle>
          <a:p>
            <a:endParaRPr/>
          </a:p>
        </p:txBody>
      </p:sp>
      <p:sp>
        <p:nvSpPr>
          <p:cNvPr id="110" name="Google Shape;110;p17"/>
          <p:cNvSpPr txBox="1">
            <a:spLocks noGrp="1"/>
          </p:cNvSpPr>
          <p:nvPr>
            <p:ph type="body" idx="1"/>
          </p:nvPr>
        </p:nvSpPr>
        <p:spPr>
          <a:xfrm>
            <a:off x="831850" y="4589462"/>
            <a:ext cx="10515600" cy="1500300"/>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100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1pPr>
            <a:lvl2pPr marL="914400" marR="0" lvl="1" indent="-228600" algn="l">
              <a:lnSpc>
                <a:spcPct val="90000"/>
              </a:lnSpc>
              <a:spcBef>
                <a:spcPts val="5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2pPr>
            <a:lvl3pPr marL="1371600" marR="0" lvl="2" indent="-228600" algn="l">
              <a:lnSpc>
                <a:spcPct val="90000"/>
              </a:lnSpc>
              <a:spcBef>
                <a:spcPts val="50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3pPr>
            <a:lvl4pPr marL="1828800" marR="0" lvl="3" indent="-228600" algn="l">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4pPr>
            <a:lvl5pPr marL="2286000" marR="0" lvl="4" indent="-228600" algn="l">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5pPr>
            <a:lvl6pPr marL="2743200" marR="0" lvl="5" indent="-228600" algn="l">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6pPr>
            <a:lvl7pPr marL="3200400" marR="0" lvl="6" indent="-228600" algn="l">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7pPr>
            <a:lvl8pPr marL="3657600" marR="0" lvl="7" indent="-228600" algn="l">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8pPr>
            <a:lvl9pPr marL="4114800" marR="0" lvl="8" indent="-228600" algn="l">
              <a:lnSpc>
                <a:spcPct val="90000"/>
              </a:lnSpc>
              <a:spcBef>
                <a:spcPts val="50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9pPr>
          </a:lstStyle>
          <a:p>
            <a:endParaRPr/>
          </a:p>
        </p:txBody>
      </p:sp>
      <p:sp>
        <p:nvSpPr>
          <p:cNvPr id="111" name="Google Shape;111;p17"/>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12" name="Google Shape;112;p17"/>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13" name="Google Shape;113;p1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14"/>
        <p:cNvGrpSpPr/>
        <p:nvPr/>
      </p:nvGrpSpPr>
      <p:grpSpPr>
        <a:xfrm>
          <a:off x="0" y="0"/>
          <a:ext cx="0" cy="0"/>
          <a:chOff x="0" y="0"/>
          <a:chExt cx="0" cy="0"/>
        </a:xfrm>
      </p:grpSpPr>
      <p:sp>
        <p:nvSpPr>
          <p:cNvPr id="115" name="Google Shape;115;p18"/>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800"/>
              <a:buFont typeface="Arial"/>
              <a:buNone/>
              <a:defRPr sz="1800"/>
            </a:lvl2pPr>
            <a:lvl3pPr lvl="2" algn="l">
              <a:lnSpc>
                <a:spcPct val="100000"/>
              </a:lnSpc>
              <a:spcBef>
                <a:spcPts val="0"/>
              </a:spcBef>
              <a:spcAft>
                <a:spcPts val="0"/>
              </a:spcAft>
              <a:buSzPts val="1800"/>
              <a:buFont typeface="Arial"/>
              <a:buNone/>
              <a:defRPr sz="1800"/>
            </a:lvl3pPr>
            <a:lvl4pPr lvl="3" algn="l">
              <a:lnSpc>
                <a:spcPct val="100000"/>
              </a:lnSpc>
              <a:spcBef>
                <a:spcPts val="0"/>
              </a:spcBef>
              <a:spcAft>
                <a:spcPts val="0"/>
              </a:spcAft>
              <a:buSzPts val="1800"/>
              <a:buFont typeface="Arial"/>
              <a:buNone/>
              <a:defRPr sz="1800"/>
            </a:lvl4pPr>
            <a:lvl5pPr lvl="4" algn="l">
              <a:lnSpc>
                <a:spcPct val="100000"/>
              </a:lnSpc>
              <a:spcBef>
                <a:spcPts val="0"/>
              </a:spcBef>
              <a:spcAft>
                <a:spcPts val="0"/>
              </a:spcAft>
              <a:buSzPts val="1800"/>
              <a:buFont typeface="Arial"/>
              <a:buNone/>
              <a:defRPr sz="1800"/>
            </a:lvl5pPr>
            <a:lvl6pPr lvl="5" algn="l">
              <a:lnSpc>
                <a:spcPct val="100000"/>
              </a:lnSpc>
              <a:spcBef>
                <a:spcPts val="0"/>
              </a:spcBef>
              <a:spcAft>
                <a:spcPts val="0"/>
              </a:spcAft>
              <a:buSzPts val="1800"/>
              <a:buFont typeface="Arial"/>
              <a:buNone/>
              <a:defRPr sz="1800"/>
            </a:lvl6pPr>
            <a:lvl7pPr lvl="6" algn="l">
              <a:lnSpc>
                <a:spcPct val="100000"/>
              </a:lnSpc>
              <a:spcBef>
                <a:spcPts val="0"/>
              </a:spcBef>
              <a:spcAft>
                <a:spcPts val="0"/>
              </a:spcAft>
              <a:buSzPts val="1800"/>
              <a:buFont typeface="Arial"/>
              <a:buNone/>
              <a:defRPr sz="1800"/>
            </a:lvl7pPr>
            <a:lvl8pPr lvl="7" algn="l">
              <a:lnSpc>
                <a:spcPct val="100000"/>
              </a:lnSpc>
              <a:spcBef>
                <a:spcPts val="0"/>
              </a:spcBef>
              <a:spcAft>
                <a:spcPts val="0"/>
              </a:spcAft>
              <a:buSzPts val="1800"/>
              <a:buFont typeface="Arial"/>
              <a:buNone/>
              <a:defRPr sz="1800"/>
            </a:lvl8pPr>
            <a:lvl9pPr lvl="8" algn="l">
              <a:lnSpc>
                <a:spcPct val="100000"/>
              </a:lnSpc>
              <a:spcBef>
                <a:spcPts val="0"/>
              </a:spcBef>
              <a:spcAft>
                <a:spcPts val="0"/>
              </a:spcAft>
              <a:buSzPts val="1800"/>
              <a:buFont typeface="Arial"/>
              <a:buNone/>
              <a:defRPr sz="1800"/>
            </a:lvl9pPr>
          </a:lstStyle>
          <a:p>
            <a:endParaRPr/>
          </a:p>
        </p:txBody>
      </p:sp>
      <p:sp>
        <p:nvSpPr>
          <p:cNvPr id="116" name="Google Shape;116;p18"/>
          <p:cNvSpPr txBox="1">
            <a:spLocks noGrp="1"/>
          </p:cNvSpPr>
          <p:nvPr>
            <p:ph type="body" idx="1"/>
          </p:nvPr>
        </p:nvSpPr>
        <p:spPr>
          <a:xfrm>
            <a:off x="838200" y="1825625"/>
            <a:ext cx="5181600" cy="4351200"/>
          </a:xfrm>
          <a:prstGeom prst="rect">
            <a:avLst/>
          </a:prstGeom>
          <a:noFill/>
          <a:ln>
            <a:noFill/>
          </a:ln>
        </p:spPr>
        <p:txBody>
          <a:bodyPr spcFirstLastPara="1" wrap="square" lIns="91425" tIns="91425" rIns="91425" bIns="91425"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7" name="Google Shape;117;p18"/>
          <p:cNvSpPr txBox="1">
            <a:spLocks noGrp="1"/>
          </p:cNvSpPr>
          <p:nvPr>
            <p:ph type="body" idx="2"/>
          </p:nvPr>
        </p:nvSpPr>
        <p:spPr>
          <a:xfrm>
            <a:off x="6172200" y="1825625"/>
            <a:ext cx="5181600" cy="4351200"/>
          </a:xfrm>
          <a:prstGeom prst="rect">
            <a:avLst/>
          </a:prstGeom>
          <a:noFill/>
          <a:ln>
            <a:noFill/>
          </a:ln>
        </p:spPr>
        <p:txBody>
          <a:bodyPr spcFirstLastPara="1" wrap="square" lIns="91425" tIns="91425" rIns="91425" bIns="91425"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8" name="Google Shape;118;p18"/>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19" name="Google Shape;119;p18"/>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20" name="Google Shape;120;p1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21"/>
        <p:cNvGrpSpPr/>
        <p:nvPr/>
      </p:nvGrpSpPr>
      <p:grpSpPr>
        <a:xfrm>
          <a:off x="0" y="0"/>
          <a:ext cx="0" cy="0"/>
          <a:chOff x="0" y="0"/>
          <a:chExt cx="0" cy="0"/>
        </a:xfrm>
      </p:grpSpPr>
      <p:sp>
        <p:nvSpPr>
          <p:cNvPr id="122" name="Google Shape;122;p19"/>
          <p:cNvSpPr txBox="1">
            <a:spLocks noGrp="1"/>
          </p:cNvSpPr>
          <p:nvPr>
            <p:ph type="title"/>
          </p:nvPr>
        </p:nvSpPr>
        <p:spPr>
          <a:xfrm>
            <a:off x="839787" y="365125"/>
            <a:ext cx="10515600" cy="1325700"/>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800"/>
              <a:buFont typeface="Arial"/>
              <a:buNone/>
              <a:defRPr sz="1800"/>
            </a:lvl2pPr>
            <a:lvl3pPr lvl="2" algn="l">
              <a:lnSpc>
                <a:spcPct val="100000"/>
              </a:lnSpc>
              <a:spcBef>
                <a:spcPts val="0"/>
              </a:spcBef>
              <a:spcAft>
                <a:spcPts val="0"/>
              </a:spcAft>
              <a:buSzPts val="1800"/>
              <a:buFont typeface="Arial"/>
              <a:buNone/>
              <a:defRPr sz="1800"/>
            </a:lvl3pPr>
            <a:lvl4pPr lvl="3" algn="l">
              <a:lnSpc>
                <a:spcPct val="100000"/>
              </a:lnSpc>
              <a:spcBef>
                <a:spcPts val="0"/>
              </a:spcBef>
              <a:spcAft>
                <a:spcPts val="0"/>
              </a:spcAft>
              <a:buSzPts val="1800"/>
              <a:buFont typeface="Arial"/>
              <a:buNone/>
              <a:defRPr sz="1800"/>
            </a:lvl4pPr>
            <a:lvl5pPr lvl="4" algn="l">
              <a:lnSpc>
                <a:spcPct val="100000"/>
              </a:lnSpc>
              <a:spcBef>
                <a:spcPts val="0"/>
              </a:spcBef>
              <a:spcAft>
                <a:spcPts val="0"/>
              </a:spcAft>
              <a:buSzPts val="1800"/>
              <a:buFont typeface="Arial"/>
              <a:buNone/>
              <a:defRPr sz="1800"/>
            </a:lvl5pPr>
            <a:lvl6pPr lvl="5" algn="l">
              <a:lnSpc>
                <a:spcPct val="100000"/>
              </a:lnSpc>
              <a:spcBef>
                <a:spcPts val="0"/>
              </a:spcBef>
              <a:spcAft>
                <a:spcPts val="0"/>
              </a:spcAft>
              <a:buSzPts val="1800"/>
              <a:buFont typeface="Arial"/>
              <a:buNone/>
              <a:defRPr sz="1800"/>
            </a:lvl6pPr>
            <a:lvl7pPr lvl="6" algn="l">
              <a:lnSpc>
                <a:spcPct val="100000"/>
              </a:lnSpc>
              <a:spcBef>
                <a:spcPts val="0"/>
              </a:spcBef>
              <a:spcAft>
                <a:spcPts val="0"/>
              </a:spcAft>
              <a:buSzPts val="1800"/>
              <a:buFont typeface="Arial"/>
              <a:buNone/>
              <a:defRPr sz="1800"/>
            </a:lvl7pPr>
            <a:lvl8pPr lvl="7" algn="l">
              <a:lnSpc>
                <a:spcPct val="100000"/>
              </a:lnSpc>
              <a:spcBef>
                <a:spcPts val="0"/>
              </a:spcBef>
              <a:spcAft>
                <a:spcPts val="0"/>
              </a:spcAft>
              <a:buSzPts val="1800"/>
              <a:buFont typeface="Arial"/>
              <a:buNone/>
              <a:defRPr sz="1800"/>
            </a:lvl8pPr>
            <a:lvl9pPr lvl="8" algn="l">
              <a:lnSpc>
                <a:spcPct val="100000"/>
              </a:lnSpc>
              <a:spcBef>
                <a:spcPts val="0"/>
              </a:spcBef>
              <a:spcAft>
                <a:spcPts val="0"/>
              </a:spcAft>
              <a:buSzPts val="1800"/>
              <a:buFont typeface="Arial"/>
              <a:buNone/>
              <a:defRPr sz="1800"/>
            </a:lvl9pPr>
          </a:lstStyle>
          <a:p>
            <a:endParaRPr/>
          </a:p>
        </p:txBody>
      </p:sp>
      <p:sp>
        <p:nvSpPr>
          <p:cNvPr id="123" name="Google Shape;123;p19"/>
          <p:cNvSpPr txBox="1">
            <a:spLocks noGrp="1"/>
          </p:cNvSpPr>
          <p:nvPr>
            <p:ph type="body" idx="1"/>
          </p:nvPr>
        </p:nvSpPr>
        <p:spPr>
          <a:xfrm>
            <a:off x="839787" y="1681163"/>
            <a:ext cx="5157900" cy="823800"/>
          </a:xfrm>
          <a:prstGeom prst="rect">
            <a:avLst/>
          </a:prstGeom>
          <a:noFill/>
          <a:ln>
            <a:noFill/>
          </a:ln>
        </p:spPr>
        <p:txBody>
          <a:bodyPr spcFirstLastPara="1" wrap="square" lIns="91425" tIns="91425" rIns="91425" bIns="91425" anchor="b" anchorCtr="0">
            <a:noAutofit/>
          </a:bodyPr>
          <a:lstStyle>
            <a:lvl1pPr marL="457200" marR="0" lvl="0" indent="-228600" algn="l">
              <a:lnSpc>
                <a:spcPct val="90000"/>
              </a:lnSpc>
              <a:spcBef>
                <a:spcPts val="100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a:lnSpc>
                <a:spcPct val="90000"/>
              </a:lnSpc>
              <a:spcBef>
                <a:spcPts val="5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a:lnSpc>
                <a:spcPct val="90000"/>
              </a:lnSpc>
              <a:spcBef>
                <a:spcPts val="5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24" name="Google Shape;124;p19"/>
          <p:cNvSpPr txBox="1">
            <a:spLocks noGrp="1"/>
          </p:cNvSpPr>
          <p:nvPr>
            <p:ph type="body" idx="2"/>
          </p:nvPr>
        </p:nvSpPr>
        <p:spPr>
          <a:xfrm>
            <a:off x="839787" y="2505075"/>
            <a:ext cx="5157900" cy="3684600"/>
          </a:xfrm>
          <a:prstGeom prst="rect">
            <a:avLst/>
          </a:prstGeom>
          <a:noFill/>
          <a:ln>
            <a:noFill/>
          </a:ln>
        </p:spPr>
        <p:txBody>
          <a:bodyPr spcFirstLastPara="1" wrap="square" lIns="91425" tIns="91425" rIns="91425" bIns="91425"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5" name="Google Shape;125;p19"/>
          <p:cNvSpPr txBox="1">
            <a:spLocks noGrp="1"/>
          </p:cNvSpPr>
          <p:nvPr>
            <p:ph type="body" idx="3"/>
          </p:nvPr>
        </p:nvSpPr>
        <p:spPr>
          <a:xfrm>
            <a:off x="6172200" y="1681163"/>
            <a:ext cx="5183100" cy="823800"/>
          </a:xfrm>
          <a:prstGeom prst="rect">
            <a:avLst/>
          </a:prstGeom>
          <a:noFill/>
          <a:ln>
            <a:noFill/>
          </a:ln>
        </p:spPr>
        <p:txBody>
          <a:bodyPr spcFirstLastPara="1" wrap="square" lIns="91425" tIns="91425" rIns="91425" bIns="91425" anchor="b" anchorCtr="0">
            <a:noAutofit/>
          </a:bodyPr>
          <a:lstStyle>
            <a:lvl1pPr marL="457200" marR="0" lvl="0" indent="-228600" algn="l">
              <a:lnSpc>
                <a:spcPct val="90000"/>
              </a:lnSpc>
              <a:spcBef>
                <a:spcPts val="100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a:lnSpc>
                <a:spcPct val="90000"/>
              </a:lnSpc>
              <a:spcBef>
                <a:spcPts val="5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a:lnSpc>
                <a:spcPct val="90000"/>
              </a:lnSpc>
              <a:spcBef>
                <a:spcPts val="50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126" name="Google Shape;126;p19"/>
          <p:cNvSpPr txBox="1">
            <a:spLocks noGrp="1"/>
          </p:cNvSpPr>
          <p:nvPr>
            <p:ph type="body" idx="4"/>
          </p:nvPr>
        </p:nvSpPr>
        <p:spPr>
          <a:xfrm>
            <a:off x="6172200" y="2505075"/>
            <a:ext cx="5183100" cy="3684600"/>
          </a:xfrm>
          <a:prstGeom prst="rect">
            <a:avLst/>
          </a:prstGeom>
          <a:noFill/>
          <a:ln>
            <a:noFill/>
          </a:ln>
        </p:spPr>
        <p:txBody>
          <a:bodyPr spcFirstLastPara="1" wrap="square" lIns="91425" tIns="91425" rIns="91425" bIns="91425"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7" name="Google Shape;127;p19"/>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28" name="Google Shape;128;p19"/>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29" name="Google Shape;129;p1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0"/>
        <p:cNvGrpSpPr/>
        <p:nvPr/>
      </p:nvGrpSpPr>
      <p:grpSpPr>
        <a:xfrm>
          <a:off x="0" y="0"/>
          <a:ext cx="0" cy="0"/>
          <a:chOff x="0" y="0"/>
          <a:chExt cx="0" cy="0"/>
        </a:xfrm>
      </p:grpSpPr>
      <p:sp>
        <p:nvSpPr>
          <p:cNvPr id="131" name="Google Shape;131;p20"/>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800"/>
              <a:buFont typeface="Arial"/>
              <a:buNone/>
              <a:defRPr sz="1800"/>
            </a:lvl2pPr>
            <a:lvl3pPr lvl="2" algn="l">
              <a:lnSpc>
                <a:spcPct val="100000"/>
              </a:lnSpc>
              <a:spcBef>
                <a:spcPts val="0"/>
              </a:spcBef>
              <a:spcAft>
                <a:spcPts val="0"/>
              </a:spcAft>
              <a:buSzPts val="1800"/>
              <a:buFont typeface="Arial"/>
              <a:buNone/>
              <a:defRPr sz="1800"/>
            </a:lvl3pPr>
            <a:lvl4pPr lvl="3" algn="l">
              <a:lnSpc>
                <a:spcPct val="100000"/>
              </a:lnSpc>
              <a:spcBef>
                <a:spcPts val="0"/>
              </a:spcBef>
              <a:spcAft>
                <a:spcPts val="0"/>
              </a:spcAft>
              <a:buSzPts val="1800"/>
              <a:buFont typeface="Arial"/>
              <a:buNone/>
              <a:defRPr sz="1800"/>
            </a:lvl4pPr>
            <a:lvl5pPr lvl="4" algn="l">
              <a:lnSpc>
                <a:spcPct val="100000"/>
              </a:lnSpc>
              <a:spcBef>
                <a:spcPts val="0"/>
              </a:spcBef>
              <a:spcAft>
                <a:spcPts val="0"/>
              </a:spcAft>
              <a:buSzPts val="1800"/>
              <a:buFont typeface="Arial"/>
              <a:buNone/>
              <a:defRPr sz="1800"/>
            </a:lvl5pPr>
            <a:lvl6pPr lvl="5" algn="l">
              <a:lnSpc>
                <a:spcPct val="100000"/>
              </a:lnSpc>
              <a:spcBef>
                <a:spcPts val="0"/>
              </a:spcBef>
              <a:spcAft>
                <a:spcPts val="0"/>
              </a:spcAft>
              <a:buSzPts val="1800"/>
              <a:buFont typeface="Arial"/>
              <a:buNone/>
              <a:defRPr sz="1800"/>
            </a:lvl6pPr>
            <a:lvl7pPr lvl="6" algn="l">
              <a:lnSpc>
                <a:spcPct val="100000"/>
              </a:lnSpc>
              <a:spcBef>
                <a:spcPts val="0"/>
              </a:spcBef>
              <a:spcAft>
                <a:spcPts val="0"/>
              </a:spcAft>
              <a:buSzPts val="1800"/>
              <a:buFont typeface="Arial"/>
              <a:buNone/>
              <a:defRPr sz="1800"/>
            </a:lvl7pPr>
            <a:lvl8pPr lvl="7" algn="l">
              <a:lnSpc>
                <a:spcPct val="100000"/>
              </a:lnSpc>
              <a:spcBef>
                <a:spcPts val="0"/>
              </a:spcBef>
              <a:spcAft>
                <a:spcPts val="0"/>
              </a:spcAft>
              <a:buSzPts val="1800"/>
              <a:buFont typeface="Arial"/>
              <a:buNone/>
              <a:defRPr sz="1800"/>
            </a:lvl8pPr>
            <a:lvl9pPr lvl="8" algn="l">
              <a:lnSpc>
                <a:spcPct val="100000"/>
              </a:lnSpc>
              <a:spcBef>
                <a:spcPts val="0"/>
              </a:spcBef>
              <a:spcAft>
                <a:spcPts val="0"/>
              </a:spcAft>
              <a:buSzPts val="1800"/>
              <a:buFont typeface="Arial"/>
              <a:buNone/>
              <a:defRPr sz="1800"/>
            </a:lvl9pPr>
          </a:lstStyle>
          <a:p>
            <a:endParaRPr/>
          </a:p>
        </p:txBody>
      </p:sp>
      <p:sp>
        <p:nvSpPr>
          <p:cNvPr id="132" name="Google Shape;132;p20"/>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33" name="Google Shape;133;p20"/>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34" name="Google Shape;134;p2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35"/>
        <p:cNvGrpSpPr/>
        <p:nvPr/>
      </p:nvGrpSpPr>
      <p:grpSpPr>
        <a:xfrm>
          <a:off x="0" y="0"/>
          <a:ext cx="0" cy="0"/>
          <a:chOff x="0" y="0"/>
          <a:chExt cx="0" cy="0"/>
        </a:xfrm>
      </p:grpSpPr>
      <p:sp>
        <p:nvSpPr>
          <p:cNvPr id="136" name="Google Shape;136;p21"/>
          <p:cNvSpPr txBox="1">
            <a:spLocks noGrp="1"/>
          </p:cNvSpPr>
          <p:nvPr>
            <p:ph type="title"/>
          </p:nvPr>
        </p:nvSpPr>
        <p:spPr>
          <a:xfrm>
            <a:off x="839787" y="457200"/>
            <a:ext cx="3932100" cy="1600200"/>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800"/>
              <a:buFont typeface="Arial"/>
              <a:buNone/>
              <a:defRPr sz="1800"/>
            </a:lvl2pPr>
            <a:lvl3pPr lvl="2" algn="l">
              <a:lnSpc>
                <a:spcPct val="100000"/>
              </a:lnSpc>
              <a:spcBef>
                <a:spcPts val="0"/>
              </a:spcBef>
              <a:spcAft>
                <a:spcPts val="0"/>
              </a:spcAft>
              <a:buSzPts val="1800"/>
              <a:buFont typeface="Arial"/>
              <a:buNone/>
              <a:defRPr sz="1800"/>
            </a:lvl3pPr>
            <a:lvl4pPr lvl="3" algn="l">
              <a:lnSpc>
                <a:spcPct val="100000"/>
              </a:lnSpc>
              <a:spcBef>
                <a:spcPts val="0"/>
              </a:spcBef>
              <a:spcAft>
                <a:spcPts val="0"/>
              </a:spcAft>
              <a:buSzPts val="1800"/>
              <a:buFont typeface="Arial"/>
              <a:buNone/>
              <a:defRPr sz="1800"/>
            </a:lvl4pPr>
            <a:lvl5pPr lvl="4" algn="l">
              <a:lnSpc>
                <a:spcPct val="100000"/>
              </a:lnSpc>
              <a:spcBef>
                <a:spcPts val="0"/>
              </a:spcBef>
              <a:spcAft>
                <a:spcPts val="0"/>
              </a:spcAft>
              <a:buSzPts val="1800"/>
              <a:buFont typeface="Arial"/>
              <a:buNone/>
              <a:defRPr sz="1800"/>
            </a:lvl5pPr>
            <a:lvl6pPr lvl="5" algn="l">
              <a:lnSpc>
                <a:spcPct val="100000"/>
              </a:lnSpc>
              <a:spcBef>
                <a:spcPts val="0"/>
              </a:spcBef>
              <a:spcAft>
                <a:spcPts val="0"/>
              </a:spcAft>
              <a:buSzPts val="1800"/>
              <a:buFont typeface="Arial"/>
              <a:buNone/>
              <a:defRPr sz="1800"/>
            </a:lvl6pPr>
            <a:lvl7pPr lvl="6" algn="l">
              <a:lnSpc>
                <a:spcPct val="100000"/>
              </a:lnSpc>
              <a:spcBef>
                <a:spcPts val="0"/>
              </a:spcBef>
              <a:spcAft>
                <a:spcPts val="0"/>
              </a:spcAft>
              <a:buSzPts val="1800"/>
              <a:buFont typeface="Arial"/>
              <a:buNone/>
              <a:defRPr sz="1800"/>
            </a:lvl7pPr>
            <a:lvl8pPr lvl="7" algn="l">
              <a:lnSpc>
                <a:spcPct val="100000"/>
              </a:lnSpc>
              <a:spcBef>
                <a:spcPts val="0"/>
              </a:spcBef>
              <a:spcAft>
                <a:spcPts val="0"/>
              </a:spcAft>
              <a:buSzPts val="1800"/>
              <a:buFont typeface="Arial"/>
              <a:buNone/>
              <a:defRPr sz="1800"/>
            </a:lvl8pPr>
            <a:lvl9pPr lvl="8" algn="l">
              <a:lnSpc>
                <a:spcPct val="100000"/>
              </a:lnSpc>
              <a:spcBef>
                <a:spcPts val="0"/>
              </a:spcBef>
              <a:spcAft>
                <a:spcPts val="0"/>
              </a:spcAft>
              <a:buSzPts val="1800"/>
              <a:buFont typeface="Arial"/>
              <a:buNone/>
              <a:defRPr sz="1800"/>
            </a:lvl9pPr>
          </a:lstStyle>
          <a:p>
            <a:endParaRPr/>
          </a:p>
        </p:txBody>
      </p:sp>
      <p:sp>
        <p:nvSpPr>
          <p:cNvPr id="137" name="Google Shape;137;p21"/>
          <p:cNvSpPr txBox="1">
            <a:spLocks noGrp="1"/>
          </p:cNvSpPr>
          <p:nvPr>
            <p:ph type="body" idx="1"/>
          </p:nvPr>
        </p:nvSpPr>
        <p:spPr>
          <a:xfrm>
            <a:off x="5183187" y="987425"/>
            <a:ext cx="6172200" cy="4873500"/>
          </a:xfrm>
          <a:prstGeom prst="rect">
            <a:avLst/>
          </a:prstGeom>
          <a:noFill/>
          <a:ln>
            <a:noFill/>
          </a:ln>
        </p:spPr>
        <p:txBody>
          <a:bodyPr spcFirstLastPara="1" wrap="square" lIns="91425" tIns="91425" rIns="91425" bIns="91425" anchor="t" anchorCtr="0">
            <a:noAutofit/>
          </a:bodyPr>
          <a:lstStyle>
            <a:lvl1pPr marL="457200" marR="0" lvl="0" indent="-431800" algn="l">
              <a:lnSpc>
                <a:spcPct val="90000"/>
              </a:lnSpc>
              <a:spcBef>
                <a:spcPts val="100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a:lnSpc>
                <a:spcPct val="90000"/>
              </a:lnSpc>
              <a:spcBef>
                <a:spcPts val="5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38" name="Google Shape;138;p21"/>
          <p:cNvSpPr txBox="1">
            <a:spLocks noGrp="1"/>
          </p:cNvSpPr>
          <p:nvPr>
            <p:ph type="body" idx="2"/>
          </p:nvPr>
        </p:nvSpPr>
        <p:spPr>
          <a:xfrm>
            <a:off x="839787" y="2057400"/>
            <a:ext cx="3932100" cy="3811500"/>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10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L="914400" marR="0" lvl="1" indent="-228600" algn="l">
              <a:lnSpc>
                <a:spcPct val="90000"/>
              </a:lnSpc>
              <a:spcBef>
                <a:spcPts val="5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2pPr>
            <a:lvl3pPr marL="1371600" marR="0" lvl="2" indent="-228600" algn="l">
              <a:lnSpc>
                <a:spcPct val="90000"/>
              </a:lnSpc>
              <a:spcBef>
                <a:spcPts val="5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3pPr>
            <a:lvl4pPr marL="1828800" marR="0" lvl="3" indent="-228600" algn="l">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4pPr>
            <a:lvl5pPr marL="2286000" marR="0" lvl="4" indent="-228600" algn="l">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5pPr>
            <a:lvl6pPr marL="2743200" marR="0" lvl="5" indent="-228600" algn="l">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l">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l">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l">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139" name="Google Shape;139;p21"/>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40" name="Google Shape;140;p21"/>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41" name="Google Shape;141;p2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3"/>
          <p:cNvSpPr/>
          <p:nvPr/>
        </p:nvSpPr>
        <p:spPr>
          <a:xfrm>
            <a:off x="-110825" y="-76725"/>
            <a:ext cx="12425099" cy="1767300"/>
          </a:xfrm>
          <a:prstGeom prst="rect">
            <a:avLst/>
          </a:prstGeom>
          <a:solidFill>
            <a:srgbClr val="F8C01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3"/>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a:endParaRPr/>
          </a:p>
        </p:txBody>
      </p:sp>
      <p:sp>
        <p:nvSpPr>
          <p:cNvPr id="24" name="Google Shape;24;p3"/>
          <p:cNvSpPr txBox="1">
            <a:spLocks noGrp="1"/>
          </p:cNvSpPr>
          <p:nvPr>
            <p:ph type="body" idx="1"/>
          </p:nvPr>
        </p:nvSpPr>
        <p:spPr>
          <a:xfrm>
            <a:off x="838200" y="1825625"/>
            <a:ext cx="10515599" cy="4351338"/>
          </a:xfrm>
          <a:prstGeom prst="rect">
            <a:avLst/>
          </a:prstGeom>
          <a:noFill/>
          <a:ln>
            <a:noFill/>
          </a:ln>
        </p:spPr>
        <p:txBody>
          <a:bodyPr spcFirstLastPara="1" wrap="square" lIns="91425" tIns="91425" rIns="91425" bIns="91425"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5" name="Google Shape;25;p3"/>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26" name="Google Shape;26;p3"/>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27" name="Google Shape;27;p3"/>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42"/>
        <p:cNvGrpSpPr/>
        <p:nvPr/>
      </p:nvGrpSpPr>
      <p:grpSpPr>
        <a:xfrm>
          <a:off x="0" y="0"/>
          <a:ext cx="0" cy="0"/>
          <a:chOff x="0" y="0"/>
          <a:chExt cx="0" cy="0"/>
        </a:xfrm>
      </p:grpSpPr>
      <p:sp>
        <p:nvSpPr>
          <p:cNvPr id="143" name="Google Shape;143;p22"/>
          <p:cNvSpPr txBox="1">
            <a:spLocks noGrp="1"/>
          </p:cNvSpPr>
          <p:nvPr>
            <p:ph type="title"/>
          </p:nvPr>
        </p:nvSpPr>
        <p:spPr>
          <a:xfrm>
            <a:off x="839787" y="457200"/>
            <a:ext cx="3932100" cy="1600200"/>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800"/>
              <a:buFont typeface="Arial"/>
              <a:buNone/>
              <a:defRPr sz="1800"/>
            </a:lvl2pPr>
            <a:lvl3pPr lvl="2" algn="l">
              <a:lnSpc>
                <a:spcPct val="100000"/>
              </a:lnSpc>
              <a:spcBef>
                <a:spcPts val="0"/>
              </a:spcBef>
              <a:spcAft>
                <a:spcPts val="0"/>
              </a:spcAft>
              <a:buSzPts val="1800"/>
              <a:buFont typeface="Arial"/>
              <a:buNone/>
              <a:defRPr sz="1800"/>
            </a:lvl3pPr>
            <a:lvl4pPr lvl="3" algn="l">
              <a:lnSpc>
                <a:spcPct val="100000"/>
              </a:lnSpc>
              <a:spcBef>
                <a:spcPts val="0"/>
              </a:spcBef>
              <a:spcAft>
                <a:spcPts val="0"/>
              </a:spcAft>
              <a:buSzPts val="1800"/>
              <a:buFont typeface="Arial"/>
              <a:buNone/>
              <a:defRPr sz="1800"/>
            </a:lvl4pPr>
            <a:lvl5pPr lvl="4" algn="l">
              <a:lnSpc>
                <a:spcPct val="100000"/>
              </a:lnSpc>
              <a:spcBef>
                <a:spcPts val="0"/>
              </a:spcBef>
              <a:spcAft>
                <a:spcPts val="0"/>
              </a:spcAft>
              <a:buSzPts val="1800"/>
              <a:buFont typeface="Arial"/>
              <a:buNone/>
              <a:defRPr sz="1800"/>
            </a:lvl5pPr>
            <a:lvl6pPr lvl="5" algn="l">
              <a:lnSpc>
                <a:spcPct val="100000"/>
              </a:lnSpc>
              <a:spcBef>
                <a:spcPts val="0"/>
              </a:spcBef>
              <a:spcAft>
                <a:spcPts val="0"/>
              </a:spcAft>
              <a:buSzPts val="1800"/>
              <a:buFont typeface="Arial"/>
              <a:buNone/>
              <a:defRPr sz="1800"/>
            </a:lvl6pPr>
            <a:lvl7pPr lvl="6" algn="l">
              <a:lnSpc>
                <a:spcPct val="100000"/>
              </a:lnSpc>
              <a:spcBef>
                <a:spcPts val="0"/>
              </a:spcBef>
              <a:spcAft>
                <a:spcPts val="0"/>
              </a:spcAft>
              <a:buSzPts val="1800"/>
              <a:buFont typeface="Arial"/>
              <a:buNone/>
              <a:defRPr sz="1800"/>
            </a:lvl7pPr>
            <a:lvl8pPr lvl="7" algn="l">
              <a:lnSpc>
                <a:spcPct val="100000"/>
              </a:lnSpc>
              <a:spcBef>
                <a:spcPts val="0"/>
              </a:spcBef>
              <a:spcAft>
                <a:spcPts val="0"/>
              </a:spcAft>
              <a:buSzPts val="1800"/>
              <a:buFont typeface="Arial"/>
              <a:buNone/>
              <a:defRPr sz="1800"/>
            </a:lvl8pPr>
            <a:lvl9pPr lvl="8" algn="l">
              <a:lnSpc>
                <a:spcPct val="100000"/>
              </a:lnSpc>
              <a:spcBef>
                <a:spcPts val="0"/>
              </a:spcBef>
              <a:spcAft>
                <a:spcPts val="0"/>
              </a:spcAft>
              <a:buSzPts val="1800"/>
              <a:buFont typeface="Arial"/>
              <a:buNone/>
              <a:defRPr sz="1800"/>
            </a:lvl9pPr>
          </a:lstStyle>
          <a:p>
            <a:endParaRPr/>
          </a:p>
        </p:txBody>
      </p:sp>
      <p:sp>
        <p:nvSpPr>
          <p:cNvPr id="144" name="Google Shape;144;p22"/>
          <p:cNvSpPr>
            <a:spLocks noGrp="1"/>
          </p:cNvSpPr>
          <p:nvPr>
            <p:ph type="pic" idx="2"/>
          </p:nvPr>
        </p:nvSpPr>
        <p:spPr>
          <a:xfrm>
            <a:off x="5183187" y="987425"/>
            <a:ext cx="6172200" cy="4873500"/>
          </a:xfrm>
          <a:prstGeom prst="rect">
            <a:avLst/>
          </a:prstGeom>
          <a:noFill/>
          <a:ln>
            <a:noFill/>
          </a:ln>
        </p:spPr>
        <p:txBody>
          <a:bodyPr spcFirstLastPara="1" wrap="square" lIns="91425" tIns="91425" rIns="91425" bIns="91425"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45" name="Google Shape;145;p22"/>
          <p:cNvSpPr txBox="1">
            <a:spLocks noGrp="1"/>
          </p:cNvSpPr>
          <p:nvPr>
            <p:ph type="body" idx="1"/>
          </p:nvPr>
        </p:nvSpPr>
        <p:spPr>
          <a:xfrm>
            <a:off x="839787" y="2057400"/>
            <a:ext cx="3932100" cy="3811500"/>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10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1pPr>
            <a:lvl2pPr marL="914400" marR="0" lvl="1" indent="-228600" algn="l">
              <a:lnSpc>
                <a:spcPct val="90000"/>
              </a:lnSpc>
              <a:spcBef>
                <a:spcPts val="50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2pPr>
            <a:lvl3pPr marL="1371600" marR="0" lvl="2" indent="-228600" algn="l">
              <a:lnSpc>
                <a:spcPct val="90000"/>
              </a:lnSpc>
              <a:spcBef>
                <a:spcPts val="50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3pPr>
            <a:lvl4pPr marL="1828800" marR="0" lvl="3" indent="-228600" algn="l">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4pPr>
            <a:lvl5pPr marL="2286000" marR="0" lvl="4" indent="-228600" algn="l">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5pPr>
            <a:lvl6pPr marL="2743200" marR="0" lvl="5" indent="-228600" algn="l">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l">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l">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l">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146" name="Google Shape;146;p22"/>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47" name="Google Shape;147;p22"/>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48" name="Google Shape;148;p2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49"/>
        <p:cNvGrpSpPr/>
        <p:nvPr/>
      </p:nvGrpSpPr>
      <p:grpSpPr>
        <a:xfrm>
          <a:off x="0" y="0"/>
          <a:ext cx="0" cy="0"/>
          <a:chOff x="0" y="0"/>
          <a:chExt cx="0" cy="0"/>
        </a:xfrm>
      </p:grpSpPr>
      <p:sp>
        <p:nvSpPr>
          <p:cNvPr id="150" name="Google Shape;150;p23"/>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800"/>
              <a:buFont typeface="Arial"/>
              <a:buNone/>
              <a:defRPr sz="1800"/>
            </a:lvl2pPr>
            <a:lvl3pPr lvl="2" algn="l">
              <a:lnSpc>
                <a:spcPct val="100000"/>
              </a:lnSpc>
              <a:spcBef>
                <a:spcPts val="0"/>
              </a:spcBef>
              <a:spcAft>
                <a:spcPts val="0"/>
              </a:spcAft>
              <a:buSzPts val="1800"/>
              <a:buFont typeface="Arial"/>
              <a:buNone/>
              <a:defRPr sz="1800"/>
            </a:lvl3pPr>
            <a:lvl4pPr lvl="3" algn="l">
              <a:lnSpc>
                <a:spcPct val="100000"/>
              </a:lnSpc>
              <a:spcBef>
                <a:spcPts val="0"/>
              </a:spcBef>
              <a:spcAft>
                <a:spcPts val="0"/>
              </a:spcAft>
              <a:buSzPts val="1800"/>
              <a:buFont typeface="Arial"/>
              <a:buNone/>
              <a:defRPr sz="1800"/>
            </a:lvl4pPr>
            <a:lvl5pPr lvl="4" algn="l">
              <a:lnSpc>
                <a:spcPct val="100000"/>
              </a:lnSpc>
              <a:spcBef>
                <a:spcPts val="0"/>
              </a:spcBef>
              <a:spcAft>
                <a:spcPts val="0"/>
              </a:spcAft>
              <a:buSzPts val="1800"/>
              <a:buFont typeface="Arial"/>
              <a:buNone/>
              <a:defRPr sz="1800"/>
            </a:lvl5pPr>
            <a:lvl6pPr lvl="5" algn="l">
              <a:lnSpc>
                <a:spcPct val="100000"/>
              </a:lnSpc>
              <a:spcBef>
                <a:spcPts val="0"/>
              </a:spcBef>
              <a:spcAft>
                <a:spcPts val="0"/>
              </a:spcAft>
              <a:buSzPts val="1800"/>
              <a:buFont typeface="Arial"/>
              <a:buNone/>
              <a:defRPr sz="1800"/>
            </a:lvl6pPr>
            <a:lvl7pPr lvl="6" algn="l">
              <a:lnSpc>
                <a:spcPct val="100000"/>
              </a:lnSpc>
              <a:spcBef>
                <a:spcPts val="0"/>
              </a:spcBef>
              <a:spcAft>
                <a:spcPts val="0"/>
              </a:spcAft>
              <a:buSzPts val="1800"/>
              <a:buFont typeface="Arial"/>
              <a:buNone/>
              <a:defRPr sz="1800"/>
            </a:lvl7pPr>
            <a:lvl8pPr lvl="7" algn="l">
              <a:lnSpc>
                <a:spcPct val="100000"/>
              </a:lnSpc>
              <a:spcBef>
                <a:spcPts val="0"/>
              </a:spcBef>
              <a:spcAft>
                <a:spcPts val="0"/>
              </a:spcAft>
              <a:buSzPts val="1800"/>
              <a:buFont typeface="Arial"/>
              <a:buNone/>
              <a:defRPr sz="1800"/>
            </a:lvl8pPr>
            <a:lvl9pPr lvl="8" algn="l">
              <a:lnSpc>
                <a:spcPct val="100000"/>
              </a:lnSpc>
              <a:spcBef>
                <a:spcPts val="0"/>
              </a:spcBef>
              <a:spcAft>
                <a:spcPts val="0"/>
              </a:spcAft>
              <a:buSzPts val="1800"/>
              <a:buFont typeface="Arial"/>
              <a:buNone/>
              <a:defRPr sz="1800"/>
            </a:lvl9pPr>
          </a:lstStyle>
          <a:p>
            <a:endParaRPr/>
          </a:p>
        </p:txBody>
      </p:sp>
      <p:sp>
        <p:nvSpPr>
          <p:cNvPr id="151" name="Google Shape;151;p23"/>
          <p:cNvSpPr txBox="1">
            <a:spLocks noGrp="1"/>
          </p:cNvSpPr>
          <p:nvPr>
            <p:ph type="body" idx="1"/>
          </p:nvPr>
        </p:nvSpPr>
        <p:spPr>
          <a:xfrm rot="5400000">
            <a:off x="3920399" y="-1256574"/>
            <a:ext cx="4351200" cy="10515600"/>
          </a:xfrm>
          <a:prstGeom prst="rect">
            <a:avLst/>
          </a:prstGeom>
          <a:noFill/>
          <a:ln>
            <a:noFill/>
          </a:ln>
        </p:spPr>
        <p:txBody>
          <a:bodyPr spcFirstLastPara="1" wrap="square" lIns="91425" tIns="91425" rIns="91425" bIns="91425"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2" name="Google Shape;152;p23"/>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53" name="Google Shape;153;p23"/>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54" name="Google Shape;154;p2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55"/>
        <p:cNvGrpSpPr/>
        <p:nvPr/>
      </p:nvGrpSpPr>
      <p:grpSpPr>
        <a:xfrm>
          <a:off x="0" y="0"/>
          <a:ext cx="0" cy="0"/>
          <a:chOff x="0" y="0"/>
          <a:chExt cx="0" cy="0"/>
        </a:xfrm>
      </p:grpSpPr>
      <p:sp>
        <p:nvSpPr>
          <p:cNvPr id="156" name="Google Shape;156;p24"/>
          <p:cNvSpPr txBox="1">
            <a:spLocks noGrp="1"/>
          </p:cNvSpPr>
          <p:nvPr>
            <p:ph type="title"/>
          </p:nvPr>
        </p:nvSpPr>
        <p:spPr>
          <a:xfrm rot="5400000">
            <a:off x="7133399" y="1956625"/>
            <a:ext cx="5811900" cy="2628900"/>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800"/>
              <a:buFont typeface="Arial"/>
              <a:buNone/>
              <a:defRPr sz="1800"/>
            </a:lvl2pPr>
            <a:lvl3pPr lvl="2" algn="l">
              <a:lnSpc>
                <a:spcPct val="100000"/>
              </a:lnSpc>
              <a:spcBef>
                <a:spcPts val="0"/>
              </a:spcBef>
              <a:spcAft>
                <a:spcPts val="0"/>
              </a:spcAft>
              <a:buSzPts val="1800"/>
              <a:buFont typeface="Arial"/>
              <a:buNone/>
              <a:defRPr sz="1800"/>
            </a:lvl3pPr>
            <a:lvl4pPr lvl="3" algn="l">
              <a:lnSpc>
                <a:spcPct val="100000"/>
              </a:lnSpc>
              <a:spcBef>
                <a:spcPts val="0"/>
              </a:spcBef>
              <a:spcAft>
                <a:spcPts val="0"/>
              </a:spcAft>
              <a:buSzPts val="1800"/>
              <a:buFont typeface="Arial"/>
              <a:buNone/>
              <a:defRPr sz="1800"/>
            </a:lvl4pPr>
            <a:lvl5pPr lvl="4" algn="l">
              <a:lnSpc>
                <a:spcPct val="100000"/>
              </a:lnSpc>
              <a:spcBef>
                <a:spcPts val="0"/>
              </a:spcBef>
              <a:spcAft>
                <a:spcPts val="0"/>
              </a:spcAft>
              <a:buSzPts val="1800"/>
              <a:buFont typeface="Arial"/>
              <a:buNone/>
              <a:defRPr sz="1800"/>
            </a:lvl5pPr>
            <a:lvl6pPr lvl="5" algn="l">
              <a:lnSpc>
                <a:spcPct val="100000"/>
              </a:lnSpc>
              <a:spcBef>
                <a:spcPts val="0"/>
              </a:spcBef>
              <a:spcAft>
                <a:spcPts val="0"/>
              </a:spcAft>
              <a:buSzPts val="1800"/>
              <a:buFont typeface="Arial"/>
              <a:buNone/>
              <a:defRPr sz="1800"/>
            </a:lvl6pPr>
            <a:lvl7pPr lvl="6" algn="l">
              <a:lnSpc>
                <a:spcPct val="100000"/>
              </a:lnSpc>
              <a:spcBef>
                <a:spcPts val="0"/>
              </a:spcBef>
              <a:spcAft>
                <a:spcPts val="0"/>
              </a:spcAft>
              <a:buSzPts val="1800"/>
              <a:buFont typeface="Arial"/>
              <a:buNone/>
              <a:defRPr sz="1800"/>
            </a:lvl7pPr>
            <a:lvl8pPr lvl="7" algn="l">
              <a:lnSpc>
                <a:spcPct val="100000"/>
              </a:lnSpc>
              <a:spcBef>
                <a:spcPts val="0"/>
              </a:spcBef>
              <a:spcAft>
                <a:spcPts val="0"/>
              </a:spcAft>
              <a:buSzPts val="1800"/>
              <a:buFont typeface="Arial"/>
              <a:buNone/>
              <a:defRPr sz="1800"/>
            </a:lvl8pPr>
            <a:lvl9pPr lvl="8" algn="l">
              <a:lnSpc>
                <a:spcPct val="100000"/>
              </a:lnSpc>
              <a:spcBef>
                <a:spcPts val="0"/>
              </a:spcBef>
              <a:spcAft>
                <a:spcPts val="0"/>
              </a:spcAft>
              <a:buSzPts val="1800"/>
              <a:buFont typeface="Arial"/>
              <a:buNone/>
              <a:defRPr sz="1800"/>
            </a:lvl9pPr>
          </a:lstStyle>
          <a:p>
            <a:endParaRPr/>
          </a:p>
        </p:txBody>
      </p:sp>
      <p:sp>
        <p:nvSpPr>
          <p:cNvPr id="157" name="Google Shape;157;p24"/>
          <p:cNvSpPr txBox="1">
            <a:spLocks noGrp="1"/>
          </p:cNvSpPr>
          <p:nvPr>
            <p:ph type="body" idx="1"/>
          </p:nvPr>
        </p:nvSpPr>
        <p:spPr>
          <a:xfrm rot="5400000">
            <a:off x="1799399" y="-596075"/>
            <a:ext cx="5811900" cy="7734300"/>
          </a:xfrm>
          <a:prstGeom prst="rect">
            <a:avLst/>
          </a:prstGeom>
          <a:noFill/>
          <a:ln>
            <a:noFill/>
          </a:ln>
        </p:spPr>
        <p:txBody>
          <a:bodyPr spcFirstLastPara="1" wrap="square" lIns="91425" tIns="91425" rIns="91425" bIns="91425"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8" name="Google Shape;158;p24"/>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59" name="Google Shape;159;p24"/>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60" name="Google Shape;160;p2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8"/>
        <p:cNvGrpSpPr/>
        <p:nvPr/>
      </p:nvGrpSpPr>
      <p:grpSpPr>
        <a:xfrm>
          <a:off x="0" y="0"/>
          <a:ext cx="0" cy="0"/>
          <a:chOff x="0" y="0"/>
          <a:chExt cx="0" cy="0"/>
        </a:xfrm>
      </p:grpSpPr>
      <p:sp>
        <p:nvSpPr>
          <p:cNvPr id="29" name="Google Shape;29;p4"/>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0" name="Google Shape;30;p4"/>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1" name="Google Shape;31;p4"/>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2"/>
        <p:cNvGrpSpPr/>
        <p:nvPr/>
      </p:nvGrpSpPr>
      <p:grpSpPr>
        <a:xfrm>
          <a:off x="0" y="0"/>
          <a:ext cx="0" cy="0"/>
          <a:chOff x="0" y="0"/>
          <a:chExt cx="0" cy="0"/>
        </a:xfrm>
      </p:grpSpPr>
      <p:sp>
        <p:nvSpPr>
          <p:cNvPr id="33" name="Google Shape;33;p5"/>
          <p:cNvSpPr txBox="1">
            <a:spLocks noGrp="1"/>
          </p:cNvSpPr>
          <p:nvPr>
            <p:ph type="title"/>
          </p:nvPr>
        </p:nvSpPr>
        <p:spPr>
          <a:xfrm>
            <a:off x="831850" y="1709738"/>
            <a:ext cx="10515599" cy="2852737"/>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60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a:endParaRPr/>
          </a:p>
        </p:txBody>
      </p:sp>
      <p:sp>
        <p:nvSpPr>
          <p:cNvPr id="34" name="Google Shape;34;p5"/>
          <p:cNvSpPr txBox="1">
            <a:spLocks noGrp="1"/>
          </p:cNvSpPr>
          <p:nvPr>
            <p:ph type="body" idx="1"/>
          </p:nvPr>
        </p:nvSpPr>
        <p:spPr>
          <a:xfrm>
            <a:off x="831850" y="4589462"/>
            <a:ext cx="10515599" cy="1500187"/>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1000"/>
              </a:spcBef>
              <a:spcAft>
                <a:spcPts val="0"/>
              </a:spcAft>
              <a:buClr>
                <a:srgbClr val="888888"/>
              </a:buClr>
              <a:buSzPts val="2800"/>
              <a:buFont typeface="Arial"/>
              <a:buNone/>
              <a:defRPr sz="2400" b="0" i="0" u="none" strike="noStrike" cap="none">
                <a:solidFill>
                  <a:srgbClr val="888888"/>
                </a:solidFill>
                <a:latin typeface="Calibri"/>
                <a:ea typeface="Calibri"/>
                <a:cs typeface="Calibri"/>
                <a:sym typeface="Calibri"/>
              </a:defRPr>
            </a:lvl1pPr>
            <a:lvl2pPr marL="914400" marR="0" lvl="1" indent="-228600" algn="l">
              <a:lnSpc>
                <a:spcPct val="90000"/>
              </a:lnSpc>
              <a:spcBef>
                <a:spcPts val="500"/>
              </a:spcBef>
              <a:spcAft>
                <a:spcPts val="0"/>
              </a:spcAft>
              <a:buClr>
                <a:srgbClr val="888888"/>
              </a:buClr>
              <a:buSzPts val="2400"/>
              <a:buFont typeface="Arial"/>
              <a:buNone/>
              <a:defRPr sz="2000" b="0" i="0" u="none" strike="noStrike" cap="none">
                <a:solidFill>
                  <a:srgbClr val="888888"/>
                </a:solidFill>
                <a:latin typeface="Calibri"/>
                <a:ea typeface="Calibri"/>
                <a:cs typeface="Calibri"/>
                <a:sym typeface="Calibri"/>
              </a:defRPr>
            </a:lvl2pPr>
            <a:lvl3pPr marL="1371600" marR="0" lvl="2" indent="-228600" algn="l">
              <a:lnSpc>
                <a:spcPct val="90000"/>
              </a:lnSpc>
              <a:spcBef>
                <a:spcPts val="500"/>
              </a:spcBef>
              <a:spcAft>
                <a:spcPts val="0"/>
              </a:spcAft>
              <a:buClr>
                <a:srgbClr val="888888"/>
              </a:buClr>
              <a:buSzPts val="2000"/>
              <a:buFont typeface="Arial"/>
              <a:buNone/>
              <a:defRPr sz="1800" b="0" i="0" u="none" strike="noStrike" cap="none">
                <a:solidFill>
                  <a:srgbClr val="888888"/>
                </a:solidFill>
                <a:latin typeface="Calibri"/>
                <a:ea typeface="Calibri"/>
                <a:cs typeface="Calibri"/>
                <a:sym typeface="Calibri"/>
              </a:defRPr>
            </a:lvl3pPr>
            <a:lvl4pPr marL="1828800" marR="0" lvl="3" indent="-228600" algn="l">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4pPr>
            <a:lvl5pPr marL="2286000" marR="0" lvl="4" indent="-228600" algn="l">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5pPr>
            <a:lvl6pPr marL="2743200" marR="0" lvl="5" indent="-228600" algn="l">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6pPr>
            <a:lvl7pPr marL="3200400" marR="0" lvl="6" indent="-228600" algn="l">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7pPr>
            <a:lvl8pPr marL="3657600" marR="0" lvl="7" indent="-228600" algn="l">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8pPr>
            <a:lvl9pPr marL="4114800" marR="0" lvl="8" indent="-228600" algn="l">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sym typeface="Calibri"/>
              </a:defRPr>
            </a:lvl9pPr>
          </a:lstStyle>
          <a:p>
            <a:endParaRPr/>
          </a:p>
        </p:txBody>
      </p:sp>
      <p:sp>
        <p:nvSpPr>
          <p:cNvPr id="35" name="Google Shape;35;p5"/>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6" name="Google Shape;36;p5"/>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37" name="Google Shape;37;p5"/>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a:endParaRPr/>
          </a:p>
        </p:txBody>
      </p:sp>
      <p:sp>
        <p:nvSpPr>
          <p:cNvPr id="40" name="Google Shape;40;p6"/>
          <p:cNvSpPr txBox="1">
            <a:spLocks noGrp="1"/>
          </p:cNvSpPr>
          <p:nvPr>
            <p:ph type="body" idx="1"/>
          </p:nvPr>
        </p:nvSpPr>
        <p:spPr>
          <a:xfrm>
            <a:off x="838200" y="1825625"/>
            <a:ext cx="5181600" cy="4351338"/>
          </a:xfrm>
          <a:prstGeom prst="rect">
            <a:avLst/>
          </a:prstGeom>
          <a:noFill/>
          <a:ln>
            <a:noFill/>
          </a:ln>
        </p:spPr>
        <p:txBody>
          <a:bodyPr spcFirstLastPara="1" wrap="square" lIns="91425" tIns="91425" rIns="91425" bIns="91425"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1" name="Google Shape;41;p6"/>
          <p:cNvSpPr txBox="1">
            <a:spLocks noGrp="1"/>
          </p:cNvSpPr>
          <p:nvPr>
            <p:ph type="body" idx="2"/>
          </p:nvPr>
        </p:nvSpPr>
        <p:spPr>
          <a:xfrm>
            <a:off x="6172200" y="1825625"/>
            <a:ext cx="5181600" cy="4351338"/>
          </a:xfrm>
          <a:prstGeom prst="rect">
            <a:avLst/>
          </a:prstGeom>
          <a:noFill/>
          <a:ln>
            <a:noFill/>
          </a:ln>
        </p:spPr>
        <p:txBody>
          <a:bodyPr spcFirstLastPara="1" wrap="square" lIns="91425" tIns="91425" rIns="91425" bIns="91425"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2" name="Google Shape;42;p6"/>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43" name="Google Shape;43;p6"/>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44" name="Google Shape;44;p6"/>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5"/>
        <p:cNvGrpSpPr/>
        <p:nvPr/>
      </p:nvGrpSpPr>
      <p:grpSpPr>
        <a:xfrm>
          <a:off x="0" y="0"/>
          <a:ext cx="0" cy="0"/>
          <a:chOff x="0" y="0"/>
          <a:chExt cx="0" cy="0"/>
        </a:xfrm>
      </p:grpSpPr>
      <p:sp>
        <p:nvSpPr>
          <p:cNvPr id="46" name="Google Shape;46;p7"/>
          <p:cNvSpPr txBox="1">
            <a:spLocks noGrp="1"/>
          </p:cNvSpPr>
          <p:nvPr>
            <p:ph type="title"/>
          </p:nvPr>
        </p:nvSpPr>
        <p:spPr>
          <a:xfrm>
            <a:off x="839787"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a:endParaRPr/>
          </a:p>
        </p:txBody>
      </p:sp>
      <p:sp>
        <p:nvSpPr>
          <p:cNvPr id="47" name="Google Shape;47;p7"/>
          <p:cNvSpPr txBox="1">
            <a:spLocks noGrp="1"/>
          </p:cNvSpPr>
          <p:nvPr>
            <p:ph type="body" idx="1"/>
          </p:nvPr>
        </p:nvSpPr>
        <p:spPr>
          <a:xfrm>
            <a:off x="839787" y="1681163"/>
            <a:ext cx="5157787" cy="823912"/>
          </a:xfrm>
          <a:prstGeom prst="rect">
            <a:avLst/>
          </a:prstGeom>
          <a:noFill/>
          <a:ln>
            <a:noFill/>
          </a:ln>
        </p:spPr>
        <p:txBody>
          <a:bodyPr spcFirstLastPara="1" wrap="square" lIns="91425" tIns="91425" rIns="91425" bIns="91425" anchor="b" anchorCtr="0">
            <a:noAutofit/>
          </a:bodyPr>
          <a:lstStyle>
            <a:lvl1pPr marL="457200" marR="0" lvl="0" indent="-228600" algn="l">
              <a:lnSpc>
                <a:spcPct val="90000"/>
              </a:lnSpc>
              <a:spcBef>
                <a:spcPts val="1000"/>
              </a:spcBef>
              <a:spcAft>
                <a:spcPts val="0"/>
              </a:spcAft>
              <a:buClr>
                <a:schemeClr val="dk1"/>
              </a:buClr>
              <a:buSzPts val="2800"/>
              <a:buFont typeface="Arial"/>
              <a:buNone/>
              <a:defRPr sz="2400" b="1" i="0" u="none" strike="noStrike" cap="none">
                <a:solidFill>
                  <a:schemeClr val="dk1"/>
                </a:solidFill>
                <a:latin typeface="Calibri"/>
                <a:ea typeface="Calibri"/>
                <a:cs typeface="Calibri"/>
                <a:sym typeface="Calibri"/>
              </a:defRPr>
            </a:lvl1pPr>
            <a:lvl2pPr marL="914400" marR="0" lvl="1" indent="-228600" algn="l">
              <a:lnSpc>
                <a:spcPct val="90000"/>
              </a:lnSpc>
              <a:spcBef>
                <a:spcPts val="500"/>
              </a:spcBef>
              <a:spcAft>
                <a:spcPts val="0"/>
              </a:spcAft>
              <a:buClr>
                <a:schemeClr val="dk1"/>
              </a:buClr>
              <a:buSzPts val="2400"/>
              <a:buFont typeface="Arial"/>
              <a:buNone/>
              <a:defRPr sz="2000" b="1" i="0" u="none" strike="noStrike" cap="none">
                <a:solidFill>
                  <a:schemeClr val="dk1"/>
                </a:solidFill>
                <a:latin typeface="Calibri"/>
                <a:ea typeface="Calibri"/>
                <a:cs typeface="Calibri"/>
                <a:sym typeface="Calibri"/>
              </a:defRPr>
            </a:lvl2pPr>
            <a:lvl3pPr marL="1371600" marR="0" lvl="2" indent="-228600" algn="l">
              <a:lnSpc>
                <a:spcPct val="90000"/>
              </a:lnSpc>
              <a:spcBef>
                <a:spcPts val="500"/>
              </a:spcBef>
              <a:spcAft>
                <a:spcPts val="0"/>
              </a:spcAft>
              <a:buClr>
                <a:schemeClr val="dk1"/>
              </a:buClr>
              <a:buSzPts val="2000"/>
              <a:buFont typeface="Arial"/>
              <a:buNone/>
              <a:defRPr sz="1800" b="1" i="0" u="none" strike="noStrike" cap="none">
                <a:solidFill>
                  <a:schemeClr val="dk1"/>
                </a:solidFill>
                <a:latin typeface="Calibri"/>
                <a:ea typeface="Calibri"/>
                <a:cs typeface="Calibri"/>
                <a:sym typeface="Calibri"/>
              </a:defRPr>
            </a:lvl3pPr>
            <a:lvl4pPr marL="1828800" marR="0" lvl="3"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4pPr>
            <a:lvl5pPr marL="2286000" marR="0" lvl="4"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5pPr>
            <a:lvl6pPr marL="2743200" marR="0" lvl="5"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6pPr>
            <a:lvl7pPr marL="3200400" marR="0" lvl="6"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7pPr>
            <a:lvl8pPr marL="3657600" marR="0" lvl="7"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8pPr>
            <a:lvl9pPr marL="4114800" marR="0" lvl="8"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8" name="Google Shape;48;p7"/>
          <p:cNvSpPr txBox="1">
            <a:spLocks noGrp="1"/>
          </p:cNvSpPr>
          <p:nvPr>
            <p:ph type="body" idx="2"/>
          </p:nvPr>
        </p:nvSpPr>
        <p:spPr>
          <a:xfrm>
            <a:off x="839787" y="2505075"/>
            <a:ext cx="5157787" cy="3684588"/>
          </a:xfrm>
          <a:prstGeom prst="rect">
            <a:avLst/>
          </a:prstGeom>
          <a:noFill/>
          <a:ln>
            <a:noFill/>
          </a:ln>
        </p:spPr>
        <p:txBody>
          <a:bodyPr spcFirstLastPara="1" wrap="square" lIns="91425" tIns="91425" rIns="91425" bIns="91425"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9" name="Google Shape;49;p7"/>
          <p:cNvSpPr txBox="1">
            <a:spLocks noGrp="1"/>
          </p:cNvSpPr>
          <p:nvPr>
            <p:ph type="body" idx="3"/>
          </p:nvPr>
        </p:nvSpPr>
        <p:spPr>
          <a:xfrm>
            <a:off x="6172200" y="1681163"/>
            <a:ext cx="5183186" cy="823912"/>
          </a:xfrm>
          <a:prstGeom prst="rect">
            <a:avLst/>
          </a:prstGeom>
          <a:noFill/>
          <a:ln>
            <a:noFill/>
          </a:ln>
        </p:spPr>
        <p:txBody>
          <a:bodyPr spcFirstLastPara="1" wrap="square" lIns="91425" tIns="91425" rIns="91425" bIns="91425" anchor="b" anchorCtr="0">
            <a:noAutofit/>
          </a:bodyPr>
          <a:lstStyle>
            <a:lvl1pPr marL="457200" marR="0" lvl="0" indent="-228600" algn="l">
              <a:lnSpc>
                <a:spcPct val="90000"/>
              </a:lnSpc>
              <a:spcBef>
                <a:spcPts val="1000"/>
              </a:spcBef>
              <a:spcAft>
                <a:spcPts val="0"/>
              </a:spcAft>
              <a:buClr>
                <a:schemeClr val="dk1"/>
              </a:buClr>
              <a:buSzPts val="2800"/>
              <a:buFont typeface="Arial"/>
              <a:buNone/>
              <a:defRPr sz="2400" b="1" i="0" u="none" strike="noStrike" cap="none">
                <a:solidFill>
                  <a:schemeClr val="dk1"/>
                </a:solidFill>
                <a:latin typeface="Calibri"/>
                <a:ea typeface="Calibri"/>
                <a:cs typeface="Calibri"/>
                <a:sym typeface="Calibri"/>
              </a:defRPr>
            </a:lvl1pPr>
            <a:lvl2pPr marL="914400" marR="0" lvl="1" indent="-228600" algn="l">
              <a:lnSpc>
                <a:spcPct val="90000"/>
              </a:lnSpc>
              <a:spcBef>
                <a:spcPts val="500"/>
              </a:spcBef>
              <a:spcAft>
                <a:spcPts val="0"/>
              </a:spcAft>
              <a:buClr>
                <a:schemeClr val="dk1"/>
              </a:buClr>
              <a:buSzPts val="2400"/>
              <a:buFont typeface="Arial"/>
              <a:buNone/>
              <a:defRPr sz="2000" b="1" i="0" u="none" strike="noStrike" cap="none">
                <a:solidFill>
                  <a:schemeClr val="dk1"/>
                </a:solidFill>
                <a:latin typeface="Calibri"/>
                <a:ea typeface="Calibri"/>
                <a:cs typeface="Calibri"/>
                <a:sym typeface="Calibri"/>
              </a:defRPr>
            </a:lvl2pPr>
            <a:lvl3pPr marL="1371600" marR="0" lvl="2" indent="-228600" algn="l">
              <a:lnSpc>
                <a:spcPct val="90000"/>
              </a:lnSpc>
              <a:spcBef>
                <a:spcPts val="500"/>
              </a:spcBef>
              <a:spcAft>
                <a:spcPts val="0"/>
              </a:spcAft>
              <a:buClr>
                <a:schemeClr val="dk1"/>
              </a:buClr>
              <a:buSzPts val="2000"/>
              <a:buFont typeface="Arial"/>
              <a:buNone/>
              <a:defRPr sz="1800" b="1" i="0" u="none" strike="noStrike" cap="none">
                <a:solidFill>
                  <a:schemeClr val="dk1"/>
                </a:solidFill>
                <a:latin typeface="Calibri"/>
                <a:ea typeface="Calibri"/>
                <a:cs typeface="Calibri"/>
                <a:sym typeface="Calibri"/>
              </a:defRPr>
            </a:lvl3pPr>
            <a:lvl4pPr marL="1828800" marR="0" lvl="3"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4pPr>
            <a:lvl5pPr marL="2286000" marR="0" lvl="4"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5pPr>
            <a:lvl6pPr marL="2743200" marR="0" lvl="5"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6pPr>
            <a:lvl7pPr marL="3200400" marR="0" lvl="6"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7pPr>
            <a:lvl8pPr marL="3657600" marR="0" lvl="7"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8pPr>
            <a:lvl9pPr marL="4114800" marR="0" lvl="8" indent="-228600" algn="l">
              <a:lnSpc>
                <a:spcPct val="90000"/>
              </a:lnSpc>
              <a:spcBef>
                <a:spcPts val="500"/>
              </a:spcBef>
              <a:spcAft>
                <a:spcPts val="0"/>
              </a:spcAft>
              <a:buClr>
                <a:schemeClr val="dk1"/>
              </a:buClr>
              <a:buSzPts val="18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50" name="Google Shape;50;p7"/>
          <p:cNvSpPr txBox="1">
            <a:spLocks noGrp="1"/>
          </p:cNvSpPr>
          <p:nvPr>
            <p:ph type="body" idx="4"/>
          </p:nvPr>
        </p:nvSpPr>
        <p:spPr>
          <a:xfrm>
            <a:off x="6172200" y="2505075"/>
            <a:ext cx="5183186" cy="3684588"/>
          </a:xfrm>
          <a:prstGeom prst="rect">
            <a:avLst/>
          </a:prstGeom>
          <a:noFill/>
          <a:ln>
            <a:noFill/>
          </a:ln>
        </p:spPr>
        <p:txBody>
          <a:bodyPr spcFirstLastPara="1" wrap="square" lIns="91425" tIns="91425" rIns="91425" bIns="91425"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1" name="Google Shape;51;p7"/>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2" name="Google Shape;52;p7"/>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3" name="Google Shape;53;p7"/>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4"/>
        <p:cNvGrpSpPr/>
        <p:nvPr/>
      </p:nvGrpSpPr>
      <p:grpSpPr>
        <a:xfrm>
          <a:off x="0" y="0"/>
          <a:ext cx="0" cy="0"/>
          <a:chOff x="0" y="0"/>
          <a:chExt cx="0" cy="0"/>
        </a:xfrm>
      </p:grpSpPr>
      <p:sp>
        <p:nvSpPr>
          <p:cNvPr id="55" name="Google Shape;55;p8"/>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a:endParaRPr/>
          </a:p>
        </p:txBody>
      </p:sp>
      <p:sp>
        <p:nvSpPr>
          <p:cNvPr id="56" name="Google Shape;56;p8"/>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7" name="Google Shape;57;p8"/>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8" name="Google Shape;58;p8"/>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9"/>
        <p:cNvGrpSpPr/>
        <p:nvPr/>
      </p:nvGrpSpPr>
      <p:grpSpPr>
        <a:xfrm>
          <a:off x="0" y="0"/>
          <a:ext cx="0" cy="0"/>
          <a:chOff x="0" y="0"/>
          <a:chExt cx="0" cy="0"/>
        </a:xfrm>
      </p:grpSpPr>
      <p:sp>
        <p:nvSpPr>
          <p:cNvPr id="60" name="Google Shape;60;p9"/>
          <p:cNvSpPr txBox="1">
            <a:spLocks noGrp="1"/>
          </p:cNvSpPr>
          <p:nvPr>
            <p:ph type="title"/>
          </p:nvPr>
        </p:nvSpPr>
        <p:spPr>
          <a:xfrm>
            <a:off x="839787" y="457200"/>
            <a:ext cx="3932237" cy="1600198"/>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32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a:endParaRPr/>
          </a:p>
        </p:txBody>
      </p:sp>
      <p:sp>
        <p:nvSpPr>
          <p:cNvPr id="61" name="Google Shape;61;p9"/>
          <p:cNvSpPr txBox="1">
            <a:spLocks noGrp="1"/>
          </p:cNvSpPr>
          <p:nvPr>
            <p:ph type="body" idx="1"/>
          </p:nvPr>
        </p:nvSpPr>
        <p:spPr>
          <a:xfrm>
            <a:off x="5183187" y="987425"/>
            <a:ext cx="6172199" cy="4873623"/>
          </a:xfrm>
          <a:prstGeom prst="rect">
            <a:avLst/>
          </a:prstGeom>
          <a:noFill/>
          <a:ln>
            <a:noFill/>
          </a:ln>
        </p:spPr>
        <p:txBody>
          <a:bodyPr spcFirstLastPara="1" wrap="square" lIns="91425" tIns="91425" rIns="91425" bIns="91425" anchor="t" anchorCtr="0">
            <a:noAutofit/>
          </a:bodyPr>
          <a:lstStyle>
            <a:lvl1pPr marL="457200" marR="0" lvl="0" indent="-431800" algn="l">
              <a:lnSpc>
                <a:spcPct val="90000"/>
              </a:lnSpc>
              <a:spcBef>
                <a:spcPts val="100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a:lnSpc>
                <a:spcPct val="90000"/>
              </a:lnSpc>
              <a:spcBef>
                <a:spcPts val="5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2" name="Google Shape;62;p9"/>
          <p:cNvSpPr txBox="1">
            <a:spLocks noGrp="1"/>
          </p:cNvSpPr>
          <p:nvPr>
            <p:ph type="body" idx="2"/>
          </p:nvPr>
        </p:nvSpPr>
        <p:spPr>
          <a:xfrm>
            <a:off x="839787" y="2057400"/>
            <a:ext cx="3932237" cy="3811588"/>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1000"/>
              </a:spcBef>
              <a:spcAft>
                <a:spcPts val="0"/>
              </a:spcAft>
              <a:buClr>
                <a:schemeClr val="dk1"/>
              </a:buClr>
              <a:buSzPts val="2800"/>
              <a:buFont typeface="Arial"/>
              <a:buNone/>
              <a:defRPr sz="1600" b="0" i="0" u="none" strike="noStrike" cap="none">
                <a:solidFill>
                  <a:schemeClr val="dk1"/>
                </a:solidFill>
                <a:latin typeface="Calibri"/>
                <a:ea typeface="Calibri"/>
                <a:cs typeface="Calibri"/>
                <a:sym typeface="Calibri"/>
              </a:defRPr>
            </a:lvl1pPr>
            <a:lvl2pPr marL="914400" marR="0" lvl="1" indent="-228600" algn="l">
              <a:lnSpc>
                <a:spcPct val="90000"/>
              </a:lnSpc>
              <a:spcBef>
                <a:spcPts val="500"/>
              </a:spcBef>
              <a:spcAft>
                <a:spcPts val="0"/>
              </a:spcAft>
              <a:buClr>
                <a:schemeClr val="dk1"/>
              </a:buClr>
              <a:buSzPts val="2400"/>
              <a:buFont typeface="Arial"/>
              <a:buNone/>
              <a:defRPr sz="1400" b="0" i="0" u="none" strike="noStrike" cap="none">
                <a:solidFill>
                  <a:schemeClr val="dk1"/>
                </a:solidFill>
                <a:latin typeface="Calibri"/>
                <a:ea typeface="Calibri"/>
                <a:cs typeface="Calibri"/>
                <a:sym typeface="Calibri"/>
              </a:defRPr>
            </a:lvl2pPr>
            <a:lvl3pPr marL="1371600" marR="0" lvl="2" indent="-228600" algn="l">
              <a:lnSpc>
                <a:spcPct val="90000"/>
              </a:lnSpc>
              <a:spcBef>
                <a:spcPts val="500"/>
              </a:spcBef>
              <a:spcAft>
                <a:spcPts val="0"/>
              </a:spcAft>
              <a:buClr>
                <a:schemeClr val="dk1"/>
              </a:buClr>
              <a:buSzPts val="2000"/>
              <a:buFont typeface="Arial"/>
              <a:buNone/>
              <a:defRPr sz="1200" b="0" i="0" u="none" strike="noStrike" cap="none">
                <a:solidFill>
                  <a:schemeClr val="dk1"/>
                </a:solidFill>
                <a:latin typeface="Calibri"/>
                <a:ea typeface="Calibri"/>
                <a:cs typeface="Calibri"/>
                <a:sym typeface="Calibri"/>
              </a:defRPr>
            </a:lvl3pPr>
            <a:lvl4pPr marL="1828800" marR="0" lvl="3"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4pPr>
            <a:lvl5pPr marL="2286000" marR="0" lvl="4"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5pPr>
            <a:lvl6pPr marL="2743200" marR="0" lvl="5"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6pPr>
            <a:lvl7pPr marL="3200400" marR="0" lvl="6"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7pPr>
            <a:lvl8pPr marL="3657600" marR="0" lvl="7"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8pPr>
            <a:lvl9pPr marL="4114800" marR="0" lvl="8"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63" name="Google Shape;63;p9"/>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64" name="Google Shape;64;p9"/>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65" name="Google Shape;65;p9"/>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6"/>
        <p:cNvGrpSpPr/>
        <p:nvPr/>
      </p:nvGrpSpPr>
      <p:grpSpPr>
        <a:xfrm>
          <a:off x="0" y="0"/>
          <a:ext cx="0" cy="0"/>
          <a:chOff x="0" y="0"/>
          <a:chExt cx="0" cy="0"/>
        </a:xfrm>
      </p:grpSpPr>
      <p:sp>
        <p:nvSpPr>
          <p:cNvPr id="67" name="Google Shape;67;p10"/>
          <p:cNvSpPr txBox="1">
            <a:spLocks noGrp="1"/>
          </p:cNvSpPr>
          <p:nvPr>
            <p:ph type="title"/>
          </p:nvPr>
        </p:nvSpPr>
        <p:spPr>
          <a:xfrm>
            <a:off x="839787" y="457200"/>
            <a:ext cx="3932237" cy="1600198"/>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32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a:endParaRPr/>
          </a:p>
        </p:txBody>
      </p:sp>
      <p:sp>
        <p:nvSpPr>
          <p:cNvPr id="68" name="Google Shape;68;p10"/>
          <p:cNvSpPr>
            <a:spLocks noGrp="1"/>
          </p:cNvSpPr>
          <p:nvPr>
            <p:ph type="pic" idx="2"/>
          </p:nvPr>
        </p:nvSpPr>
        <p:spPr>
          <a:xfrm>
            <a:off x="5183187" y="987425"/>
            <a:ext cx="6172199" cy="4873623"/>
          </a:xfrm>
          <a:prstGeom prst="rect">
            <a:avLst/>
          </a:prstGeom>
          <a:noFill/>
          <a:ln>
            <a:noFill/>
          </a:ln>
        </p:spPr>
        <p:txBody>
          <a:bodyPr spcFirstLastPara="1" wrap="square" lIns="91425" tIns="91425" rIns="91425" bIns="91425" anchor="t" anchorCtr="0">
            <a:noAutofit/>
          </a:bodyPr>
          <a:lstStyle>
            <a:lvl1pPr marR="0" lvl="0" algn="l" rtl="0">
              <a:lnSpc>
                <a:spcPct val="90000"/>
              </a:lnSpc>
              <a:spcBef>
                <a:spcPts val="1000"/>
              </a:spcBef>
              <a:spcAft>
                <a:spcPts val="0"/>
              </a:spcAft>
              <a:buClr>
                <a:schemeClr val="dk1"/>
              </a:buClr>
              <a:buSzPts val="14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14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1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4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9" name="Google Shape;69;p10"/>
          <p:cNvSpPr txBox="1">
            <a:spLocks noGrp="1"/>
          </p:cNvSpPr>
          <p:nvPr>
            <p:ph type="body" idx="1"/>
          </p:nvPr>
        </p:nvSpPr>
        <p:spPr>
          <a:xfrm>
            <a:off x="839787" y="2057400"/>
            <a:ext cx="3932237" cy="3811588"/>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1000"/>
              </a:spcBef>
              <a:spcAft>
                <a:spcPts val="0"/>
              </a:spcAft>
              <a:buClr>
                <a:schemeClr val="dk1"/>
              </a:buClr>
              <a:buSzPts val="2800"/>
              <a:buFont typeface="Arial"/>
              <a:buNone/>
              <a:defRPr sz="1600" b="0" i="0" u="none" strike="noStrike" cap="none">
                <a:solidFill>
                  <a:schemeClr val="dk1"/>
                </a:solidFill>
                <a:latin typeface="Calibri"/>
                <a:ea typeface="Calibri"/>
                <a:cs typeface="Calibri"/>
                <a:sym typeface="Calibri"/>
              </a:defRPr>
            </a:lvl1pPr>
            <a:lvl2pPr marL="914400" marR="0" lvl="1" indent="-228600" algn="l">
              <a:lnSpc>
                <a:spcPct val="90000"/>
              </a:lnSpc>
              <a:spcBef>
                <a:spcPts val="500"/>
              </a:spcBef>
              <a:spcAft>
                <a:spcPts val="0"/>
              </a:spcAft>
              <a:buClr>
                <a:schemeClr val="dk1"/>
              </a:buClr>
              <a:buSzPts val="2400"/>
              <a:buFont typeface="Arial"/>
              <a:buNone/>
              <a:defRPr sz="1400" b="0" i="0" u="none" strike="noStrike" cap="none">
                <a:solidFill>
                  <a:schemeClr val="dk1"/>
                </a:solidFill>
                <a:latin typeface="Calibri"/>
                <a:ea typeface="Calibri"/>
                <a:cs typeface="Calibri"/>
                <a:sym typeface="Calibri"/>
              </a:defRPr>
            </a:lvl2pPr>
            <a:lvl3pPr marL="1371600" marR="0" lvl="2" indent="-228600" algn="l">
              <a:lnSpc>
                <a:spcPct val="90000"/>
              </a:lnSpc>
              <a:spcBef>
                <a:spcPts val="500"/>
              </a:spcBef>
              <a:spcAft>
                <a:spcPts val="0"/>
              </a:spcAft>
              <a:buClr>
                <a:schemeClr val="dk1"/>
              </a:buClr>
              <a:buSzPts val="2000"/>
              <a:buFont typeface="Arial"/>
              <a:buNone/>
              <a:defRPr sz="1200" b="0" i="0" u="none" strike="noStrike" cap="none">
                <a:solidFill>
                  <a:schemeClr val="dk1"/>
                </a:solidFill>
                <a:latin typeface="Calibri"/>
                <a:ea typeface="Calibri"/>
                <a:cs typeface="Calibri"/>
                <a:sym typeface="Calibri"/>
              </a:defRPr>
            </a:lvl3pPr>
            <a:lvl4pPr marL="1828800" marR="0" lvl="3"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4pPr>
            <a:lvl5pPr marL="2286000" marR="0" lvl="4"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5pPr>
            <a:lvl6pPr marL="2743200" marR="0" lvl="5"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6pPr>
            <a:lvl7pPr marL="3200400" marR="0" lvl="6"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7pPr>
            <a:lvl8pPr marL="3657600" marR="0" lvl="7"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8pPr>
            <a:lvl9pPr marL="4114800" marR="0" lvl="8" indent="-228600" algn="l">
              <a:lnSpc>
                <a:spcPct val="90000"/>
              </a:lnSpc>
              <a:spcBef>
                <a:spcPts val="500"/>
              </a:spcBef>
              <a:spcAft>
                <a:spcPts val="0"/>
              </a:spcAft>
              <a:buClr>
                <a:schemeClr val="dk1"/>
              </a:buClr>
              <a:buSzPts val="18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70" name="Google Shape;70;p10"/>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1" name="Google Shape;71;p10"/>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2" name="Google Shape;72;p10"/>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599" cy="4351338"/>
          </a:xfrm>
          <a:prstGeom prst="rect">
            <a:avLst/>
          </a:prstGeom>
          <a:noFill/>
          <a:ln>
            <a:noFill/>
          </a:ln>
        </p:spPr>
        <p:txBody>
          <a:bodyPr spcFirstLastPara="1" wrap="square" lIns="91425" tIns="91425" rIns="91425" bIns="91425"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rgbClr val="888888"/>
              </a:buClr>
              <a:buSzPts val="14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5"/>
        <p:cNvGrpSpPr/>
        <p:nvPr/>
      </p:nvGrpSpPr>
      <p:grpSpPr>
        <a:xfrm>
          <a:off x="0" y="0"/>
          <a:ext cx="0" cy="0"/>
          <a:chOff x="0" y="0"/>
          <a:chExt cx="0" cy="0"/>
        </a:xfrm>
      </p:grpSpPr>
      <p:sp>
        <p:nvSpPr>
          <p:cNvPr id="86" name="Google Shape;86;p13"/>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800"/>
              <a:buFont typeface="Arial"/>
              <a:buNone/>
              <a:defRPr sz="1800" b="0" i="0" u="none" strike="noStrike" cap="none">
                <a:solidFill>
                  <a:srgbClr val="000000"/>
                </a:solidFill>
                <a:latin typeface="Arial"/>
                <a:ea typeface="Arial"/>
                <a:cs typeface="Arial"/>
                <a:sym typeface="Arial"/>
              </a:defRPr>
            </a:lvl9pPr>
          </a:lstStyle>
          <a:p>
            <a:endParaRPr/>
          </a:p>
        </p:txBody>
      </p:sp>
      <p:sp>
        <p:nvSpPr>
          <p:cNvPr id="87" name="Google Shape;87;p13"/>
          <p:cNvSpPr txBox="1">
            <a:spLocks noGrp="1"/>
          </p:cNvSpPr>
          <p:nvPr>
            <p:ph type="body" idx="1"/>
          </p:nvPr>
        </p:nvSpPr>
        <p:spPr>
          <a:xfrm>
            <a:off x="838200" y="1825625"/>
            <a:ext cx="10515600" cy="4351200"/>
          </a:xfrm>
          <a:prstGeom prst="rect">
            <a:avLst/>
          </a:prstGeom>
          <a:noFill/>
          <a:ln>
            <a:noFill/>
          </a:ln>
        </p:spPr>
        <p:txBody>
          <a:bodyPr spcFirstLastPara="1" wrap="square" lIns="91425" tIns="91425" rIns="91425" bIns="91425"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8" name="Google Shape;88;p13"/>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9" name="Google Shape;89;p13"/>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1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png"/><Relationship Id="rId4" Type="http://schemas.openxmlformats.org/officeDocument/2006/relationships/image" Target="../media/image26.jpeg"/><Relationship Id="rId9"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hyperlink" Target="http://www.wrap.org.uk/food-waste-reduction" TargetMode="External"/><Relationship Id="rId7"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dominicwilcox.com/" TargetMode="External"/><Relationship Id="rId5" Type="http://schemas.openxmlformats.org/officeDocument/2006/relationships/hyperlink" Target="https://www.food.gov.uk/science/microbiology/use-by-and-best-before-dates" TargetMode="External"/><Relationship Id="rId4" Type="http://schemas.openxmlformats.org/officeDocument/2006/relationships/hyperlink" Target="https://www.lovefoodhatewaste.com"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39.jpeg"/><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pic>
        <p:nvPicPr>
          <p:cNvPr id="166" name="Google Shape;166;p25"/>
          <p:cNvPicPr preferRelativeResize="0"/>
          <p:nvPr/>
        </p:nvPicPr>
        <p:blipFill rotWithShape="1">
          <a:blip r:embed="rId3">
            <a:alphaModFix/>
          </a:blip>
          <a:srcRect/>
          <a:stretch/>
        </p:blipFill>
        <p:spPr>
          <a:xfrm>
            <a:off x="962700" y="-1755712"/>
            <a:ext cx="4581525" cy="1000125"/>
          </a:xfrm>
          <a:prstGeom prst="rect">
            <a:avLst/>
          </a:prstGeom>
          <a:noFill/>
          <a:ln>
            <a:noFill/>
          </a:ln>
        </p:spPr>
      </p:pic>
      <p:pic>
        <p:nvPicPr>
          <p:cNvPr id="167" name="Google Shape;167;p25"/>
          <p:cNvPicPr preferRelativeResize="0"/>
          <p:nvPr/>
        </p:nvPicPr>
        <p:blipFill rotWithShape="1">
          <a:blip r:embed="rId4">
            <a:alphaModFix/>
          </a:blip>
          <a:srcRect/>
          <a:stretch/>
        </p:blipFill>
        <p:spPr>
          <a:xfrm>
            <a:off x="381000" y="2425801"/>
            <a:ext cx="11430000" cy="3648075"/>
          </a:xfrm>
          <a:prstGeom prst="rect">
            <a:avLst/>
          </a:prstGeom>
          <a:noFill/>
          <a:ln>
            <a:noFill/>
          </a:ln>
        </p:spPr>
      </p:pic>
      <p:pic>
        <p:nvPicPr>
          <p:cNvPr id="168" name="Google Shape;168;p25"/>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482000" y="532925"/>
            <a:ext cx="2658850" cy="1555348"/>
          </a:xfrm>
          <a:prstGeom prst="rect">
            <a:avLst/>
          </a:prstGeom>
          <a:noFill/>
          <a:ln>
            <a:noFill/>
          </a:ln>
        </p:spPr>
      </p:pic>
      <p:pic>
        <p:nvPicPr>
          <p:cNvPr id="169" name="Google Shape;169;p25"/>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3152387" y="532925"/>
            <a:ext cx="1924938" cy="155534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34"/>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4400"/>
              <a:buNone/>
            </a:pPr>
            <a:r>
              <a:rPr lang="en-US"/>
              <a:t>Smoothie snack</a:t>
            </a:r>
            <a:endParaRPr/>
          </a:p>
        </p:txBody>
      </p:sp>
      <p:sp>
        <p:nvSpPr>
          <p:cNvPr id="249" name="Google Shape;249;p34"/>
          <p:cNvSpPr txBox="1"/>
          <p:nvPr/>
        </p:nvSpPr>
        <p:spPr>
          <a:xfrm>
            <a:off x="6159675" y="2428425"/>
            <a:ext cx="5751900" cy="45606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2000"/>
              <a:buFont typeface="Arial"/>
              <a:buNone/>
            </a:pPr>
            <a:r>
              <a:rPr lang="en-US" sz="2000" b="0" i="1" u="none" strike="noStrike" cap="none">
                <a:solidFill>
                  <a:srgbClr val="000000"/>
                </a:solidFill>
                <a:latin typeface="Calibri"/>
                <a:ea typeface="Calibri"/>
                <a:cs typeface="Calibri"/>
                <a:sym typeface="Calibri"/>
              </a:rPr>
              <a:t>I like a snack after I’ve been exercising. Tonight I found some smoothie I made before playing football the other night. </a:t>
            </a:r>
            <a:endParaRPr sz="2000" b="0" i="1" u="none" strike="noStrike" cap="none">
              <a:solidFill>
                <a:srgbClr val="000000"/>
              </a:solidFill>
              <a:latin typeface="Calibri"/>
              <a:ea typeface="Calibri"/>
              <a:cs typeface="Calibri"/>
              <a:sym typeface="Calibri"/>
            </a:endParaRPr>
          </a:p>
          <a:p>
            <a:pPr marL="0" marR="0" lvl="0" indent="0" algn="l" rtl="0">
              <a:lnSpc>
                <a:spcPct val="115000"/>
              </a:lnSpc>
              <a:spcBef>
                <a:spcPts val="1600"/>
              </a:spcBef>
              <a:spcAft>
                <a:spcPts val="0"/>
              </a:spcAft>
              <a:buClr>
                <a:srgbClr val="000000"/>
              </a:buClr>
              <a:buSzPts val="2000"/>
              <a:buFont typeface="Arial"/>
              <a:buNone/>
            </a:pPr>
            <a:r>
              <a:rPr lang="en-US" sz="2000" b="0" i="1" u="none" strike="noStrike" cap="none">
                <a:solidFill>
                  <a:srgbClr val="000000"/>
                </a:solidFill>
                <a:latin typeface="Calibri"/>
                <a:ea typeface="Calibri"/>
                <a:cs typeface="Calibri"/>
                <a:sym typeface="Calibri"/>
              </a:rPr>
              <a:t>I don’t think I stored it properly though - it’s gone fizzy and doesn’t smell right.</a:t>
            </a:r>
            <a:r>
              <a:rPr lang="en-US" sz="2000" b="0" i="0" u="none" strike="noStrike" cap="none">
                <a:solidFill>
                  <a:srgbClr val="000000"/>
                </a:solidFill>
                <a:latin typeface="Calibri"/>
                <a:ea typeface="Calibri"/>
                <a:cs typeface="Calibri"/>
                <a:sym typeface="Calibri"/>
              </a:rPr>
              <a:t> </a:t>
            </a:r>
            <a:r>
              <a:rPr lang="en-US" sz="2000" b="0" i="1" u="none" strike="noStrike" cap="none">
                <a:solidFill>
                  <a:srgbClr val="000000"/>
                </a:solidFill>
                <a:latin typeface="Calibri"/>
                <a:ea typeface="Calibri"/>
                <a:cs typeface="Calibri"/>
                <a:sym typeface="Calibri"/>
              </a:rPr>
              <a:t>I think I should pour it away…</a:t>
            </a:r>
            <a:endParaRPr sz="2000" b="0" i="1" u="none" strike="noStrike" cap="none">
              <a:solidFill>
                <a:srgbClr val="000000"/>
              </a:solidFill>
              <a:latin typeface="Calibri"/>
              <a:ea typeface="Calibri"/>
              <a:cs typeface="Calibri"/>
              <a:sym typeface="Calibri"/>
            </a:endParaRPr>
          </a:p>
          <a:p>
            <a:pPr marL="0" marR="0" lvl="0" indent="0" algn="l" rtl="0">
              <a:lnSpc>
                <a:spcPct val="115000"/>
              </a:lnSpc>
              <a:spcBef>
                <a:spcPts val="1600"/>
              </a:spcBef>
              <a:spcAft>
                <a:spcPts val="1600"/>
              </a:spcAft>
              <a:buClr>
                <a:srgbClr val="000000"/>
              </a:buClr>
              <a:buSzPts val="2000"/>
              <a:buFont typeface="Arial"/>
              <a:buNone/>
            </a:pPr>
            <a:r>
              <a:rPr lang="en-US" sz="2000" b="1" i="0" u="none" strike="noStrike" cap="none">
                <a:solidFill>
                  <a:srgbClr val="000000"/>
                </a:solidFill>
                <a:latin typeface="Calibri"/>
                <a:ea typeface="Calibri"/>
                <a:cs typeface="Calibri"/>
                <a:sym typeface="Calibri"/>
              </a:rPr>
              <a:t>Sometimes food is binned because we don’t store it properly to keep it fresher for longer  and </a:t>
            </a:r>
            <a:r>
              <a:rPr lang="en-US" sz="2000" b="1">
                <a:latin typeface="Calibri"/>
                <a:ea typeface="Calibri"/>
                <a:cs typeface="Calibri"/>
                <a:sym typeface="Calibri"/>
              </a:rPr>
              <a:t>good </a:t>
            </a:r>
            <a:r>
              <a:rPr lang="en-US" sz="2000" b="1" i="0" u="none" strike="noStrike" cap="none">
                <a:solidFill>
                  <a:srgbClr val="000000"/>
                </a:solidFill>
                <a:latin typeface="Calibri"/>
                <a:ea typeface="Calibri"/>
                <a:cs typeface="Calibri"/>
                <a:sym typeface="Calibri"/>
              </a:rPr>
              <a:t>to eat.</a:t>
            </a:r>
            <a:endParaRPr sz="2000" b="1" i="0" u="none" strike="noStrike" cap="none">
              <a:solidFill>
                <a:srgbClr val="000000"/>
              </a:solidFill>
              <a:latin typeface="Calibri"/>
              <a:ea typeface="Calibri"/>
              <a:cs typeface="Calibri"/>
              <a:sym typeface="Calibri"/>
            </a:endParaRPr>
          </a:p>
        </p:txBody>
      </p:sp>
      <p:pic>
        <p:nvPicPr>
          <p:cNvPr id="250" name="Google Shape;250;p34"/>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62500" y="1843225"/>
            <a:ext cx="4386471" cy="4862372"/>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35"/>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4400"/>
              <a:buNone/>
            </a:pPr>
            <a:r>
              <a:rPr lang="en-US"/>
              <a:t>What about you or people you know?</a:t>
            </a:r>
            <a:endParaRPr/>
          </a:p>
        </p:txBody>
      </p:sp>
      <p:sp>
        <p:nvSpPr>
          <p:cNvPr id="257" name="Google Shape;257;p35"/>
          <p:cNvSpPr txBox="1"/>
          <p:nvPr/>
        </p:nvSpPr>
        <p:spPr>
          <a:xfrm>
            <a:off x="605025" y="2535250"/>
            <a:ext cx="10261500" cy="3416400"/>
          </a:xfrm>
          <a:prstGeom prst="rect">
            <a:avLst/>
          </a:prstGeom>
          <a:noFill/>
          <a:ln>
            <a:noFill/>
          </a:ln>
        </p:spPr>
        <p:txBody>
          <a:bodyPr spcFirstLastPara="1" wrap="square" lIns="91425" tIns="91425" rIns="91425" bIns="91425" anchor="t" anchorCtr="0">
            <a:noAutofit/>
          </a:bodyPr>
          <a:lstStyle/>
          <a:p>
            <a:pPr marL="457200" marR="0" lvl="0" indent="-381000" algn="l" rtl="0">
              <a:lnSpc>
                <a:spcPct val="115000"/>
              </a:lnSpc>
              <a:spcBef>
                <a:spcPts val="0"/>
              </a:spcBef>
              <a:spcAft>
                <a:spcPts val="0"/>
              </a:spcAft>
              <a:buSzPts val="2400"/>
              <a:buFont typeface="Calibri"/>
              <a:buChar char="●"/>
            </a:pPr>
            <a:r>
              <a:rPr lang="en-US" sz="2400">
                <a:latin typeface="Calibri"/>
                <a:ea typeface="Calibri"/>
                <a:cs typeface="Calibri"/>
                <a:sym typeface="Calibri"/>
              </a:rPr>
              <a:t>What was the last thing someone threw food away at home? </a:t>
            </a:r>
            <a:endParaRPr sz="2400">
              <a:latin typeface="Calibri"/>
              <a:ea typeface="Calibri"/>
              <a:cs typeface="Calibri"/>
              <a:sym typeface="Calibri"/>
            </a:endParaRPr>
          </a:p>
          <a:p>
            <a:pPr marL="457200" marR="0" lvl="0" indent="-381000" algn="l" rtl="0">
              <a:lnSpc>
                <a:spcPct val="115000"/>
              </a:lnSpc>
              <a:spcBef>
                <a:spcPts val="0"/>
              </a:spcBef>
              <a:spcAft>
                <a:spcPts val="0"/>
              </a:spcAft>
              <a:buSzPts val="2400"/>
              <a:buFont typeface="Calibri"/>
              <a:buChar char="●"/>
            </a:pPr>
            <a:r>
              <a:rPr lang="en-US" sz="2400">
                <a:latin typeface="Calibri"/>
                <a:ea typeface="Calibri"/>
                <a:cs typeface="Calibri"/>
                <a:sym typeface="Calibri"/>
              </a:rPr>
              <a:t>Why did that happen?</a:t>
            </a:r>
            <a:endParaRPr sz="2400">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Calibri"/>
              <a:buChar char="●"/>
            </a:pPr>
            <a:r>
              <a:rPr lang="en-US" sz="2400" b="0" i="0" u="none" strike="noStrike" cap="none">
                <a:solidFill>
                  <a:srgbClr val="000000"/>
                </a:solidFill>
                <a:latin typeface="Calibri"/>
                <a:ea typeface="Calibri"/>
                <a:cs typeface="Calibri"/>
                <a:sym typeface="Calibri"/>
              </a:rPr>
              <a:t>What kinds of food do you think you bin?</a:t>
            </a:r>
            <a:endParaRPr sz="2400" b="0" i="0"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Calibri"/>
              <a:buChar char="●"/>
            </a:pPr>
            <a:r>
              <a:rPr lang="en-US" sz="2400" b="0" i="0" u="none" strike="noStrike" cap="none">
                <a:solidFill>
                  <a:srgbClr val="000000"/>
                </a:solidFill>
                <a:latin typeface="Calibri"/>
                <a:ea typeface="Calibri"/>
                <a:cs typeface="Calibri"/>
                <a:sym typeface="Calibri"/>
              </a:rPr>
              <a:t>Where are you when this happens?</a:t>
            </a:r>
            <a:endParaRPr sz="2400" b="0" i="0" u="none" strike="noStrike" cap="none">
              <a:solidFill>
                <a:srgbClr val="000000"/>
              </a:solidFill>
              <a:latin typeface="Calibri"/>
              <a:ea typeface="Calibri"/>
              <a:cs typeface="Calibri"/>
              <a:sym typeface="Calibri"/>
            </a:endParaRPr>
          </a:p>
          <a:p>
            <a:pPr marL="457200" marR="0" lvl="0" indent="-381000" algn="l" rtl="0">
              <a:lnSpc>
                <a:spcPct val="115000"/>
              </a:lnSpc>
              <a:spcBef>
                <a:spcPts val="0"/>
              </a:spcBef>
              <a:spcAft>
                <a:spcPts val="0"/>
              </a:spcAft>
              <a:buClr>
                <a:srgbClr val="000000"/>
              </a:buClr>
              <a:buSzPts val="2400"/>
              <a:buFont typeface="Calibri"/>
              <a:buChar char="●"/>
            </a:pPr>
            <a:r>
              <a:rPr lang="en-US" sz="2400" b="0" i="0" u="none" strike="noStrike" cap="none">
                <a:solidFill>
                  <a:srgbClr val="000000"/>
                </a:solidFill>
                <a:latin typeface="Calibri"/>
                <a:ea typeface="Calibri"/>
                <a:cs typeface="Calibri"/>
                <a:sym typeface="Calibri"/>
              </a:rPr>
              <a:t>What are you doing at the time?</a:t>
            </a:r>
            <a:endParaRPr sz="2400" b="0" i="0" u="none" strike="noStrike" cap="none">
              <a:solidFill>
                <a:srgbClr val="000000"/>
              </a:solidFill>
              <a:latin typeface="Calibri"/>
              <a:ea typeface="Calibri"/>
              <a:cs typeface="Calibri"/>
              <a:sym typeface="Calibri"/>
            </a:endParaRPr>
          </a:p>
          <a:p>
            <a:pPr marL="0" marR="0" lvl="0" indent="0" algn="l" rtl="0">
              <a:lnSpc>
                <a:spcPct val="115000"/>
              </a:lnSpc>
              <a:spcBef>
                <a:spcPts val="160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p>
            <a:pPr marL="0" marR="0" lvl="0" indent="0" algn="l" rtl="0">
              <a:lnSpc>
                <a:spcPct val="115000"/>
              </a:lnSpc>
              <a:spcBef>
                <a:spcPts val="1600"/>
              </a:spcBef>
              <a:spcAft>
                <a:spcPts val="0"/>
              </a:spcAft>
              <a:buClr>
                <a:srgbClr val="000000"/>
              </a:buClr>
              <a:buSzPts val="2000"/>
              <a:buFont typeface="Arial"/>
              <a:buNone/>
            </a:pPr>
            <a:r>
              <a:rPr lang="en-US" sz="2000" b="1" i="0" u="none" strike="noStrike" cap="none">
                <a:solidFill>
                  <a:srgbClr val="000000"/>
                </a:solidFill>
                <a:latin typeface="Calibri"/>
                <a:ea typeface="Calibri"/>
                <a:cs typeface="Calibri"/>
                <a:sym typeface="Calibri"/>
              </a:rPr>
              <a:t>What could you invent to make it easy and fun to save food from going in the bin? </a:t>
            </a:r>
            <a:endParaRPr sz="2000" b="1" i="0" u="none" strike="noStrike" cap="none">
              <a:solidFill>
                <a:srgbClr val="000000"/>
              </a:solidFill>
              <a:latin typeface="Calibri"/>
              <a:ea typeface="Calibri"/>
              <a:cs typeface="Calibri"/>
              <a:sym typeface="Calibri"/>
            </a:endParaRPr>
          </a:p>
          <a:p>
            <a:pPr marL="0" marR="0" lvl="0" indent="0" algn="l" rtl="0">
              <a:lnSpc>
                <a:spcPct val="115000"/>
              </a:lnSpc>
              <a:spcBef>
                <a:spcPts val="1600"/>
              </a:spcBef>
              <a:spcAft>
                <a:spcPts val="1600"/>
              </a:spcAft>
              <a:buClr>
                <a:srgbClr val="000000"/>
              </a:buClr>
              <a:buSzPts val="2000"/>
              <a:buFont typeface="Arial"/>
              <a:buNone/>
            </a:pPr>
            <a:r>
              <a:rPr lang="en-US" sz="2000" b="1" i="0" u="none" strike="noStrike" cap="none">
                <a:solidFill>
                  <a:srgbClr val="000000"/>
                </a:solidFill>
                <a:latin typeface="Calibri"/>
                <a:ea typeface="Calibri"/>
                <a:cs typeface="Calibri"/>
                <a:sym typeface="Calibri"/>
              </a:rPr>
              <a:t>What problem will YOUR invention solve?</a:t>
            </a:r>
            <a:endParaRPr sz="2000" b="1" i="0" u="none" strike="noStrike" cap="none">
              <a:solidFill>
                <a:srgbClr val="000000"/>
              </a:solidFill>
              <a:latin typeface="Calibri"/>
              <a:ea typeface="Calibri"/>
              <a:cs typeface="Calibri"/>
              <a:sym typeface="Calibri"/>
            </a:endParaRPr>
          </a:p>
        </p:txBody>
      </p:sp>
      <p:pic>
        <p:nvPicPr>
          <p:cNvPr id="258" name="Google Shape;258;p35"/>
          <p:cNvPicPr preferRelativeResize="0"/>
          <p:nvPr/>
        </p:nvPicPr>
        <p:blipFill rotWithShape="1">
          <a:blip r:embed="rId3">
            <a:alphaModFix/>
          </a:blip>
          <a:srcRect/>
          <a:stretch/>
        </p:blipFill>
        <p:spPr>
          <a:xfrm>
            <a:off x="9883175" y="3642700"/>
            <a:ext cx="1837550" cy="23089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3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a:t>How much food do we waste?</a:t>
            </a:r>
            <a:endParaRPr/>
          </a:p>
        </p:txBody>
      </p:sp>
      <p:sp>
        <p:nvSpPr>
          <p:cNvPr id="265" name="Google Shape;265;p36"/>
          <p:cNvSpPr txBox="1"/>
          <p:nvPr/>
        </p:nvSpPr>
        <p:spPr>
          <a:xfrm>
            <a:off x="479325" y="2277125"/>
            <a:ext cx="6853500" cy="43158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2000"/>
              <a:buFont typeface="Arial"/>
              <a:buNone/>
            </a:pPr>
            <a:r>
              <a:rPr lang="en-US" sz="2000" b="0" i="0" u="none" strike="noStrike" cap="none">
                <a:solidFill>
                  <a:srgbClr val="000000"/>
                </a:solidFill>
                <a:latin typeface="Calibri"/>
                <a:ea typeface="Calibri"/>
                <a:cs typeface="Calibri"/>
                <a:sym typeface="Calibri"/>
              </a:rPr>
              <a:t>We throw away about 19% of the food we buy </a:t>
            </a:r>
            <a:r>
              <a:rPr lang="en-US" sz="2000" b="0" i="0" u="none" strike="noStrike" cap="none">
                <a:latin typeface="Calibri"/>
                <a:ea typeface="Calibri"/>
                <a:cs typeface="Calibri"/>
                <a:sym typeface="Calibri"/>
              </a:rPr>
              <a:t>every year</a:t>
            </a:r>
            <a:r>
              <a:rPr lang="en-US" sz="2000" b="0" i="0" u="none" strike="noStrike" cap="none">
                <a:solidFill>
                  <a:srgbClr val="000000"/>
                </a:solidFill>
                <a:latin typeface="Calibri"/>
                <a:ea typeface="Calibri"/>
                <a:cs typeface="Calibri"/>
                <a:sym typeface="Calibri"/>
              </a:rPr>
              <a:t>. </a:t>
            </a:r>
            <a:r>
              <a:rPr lang="en-US" sz="2000">
                <a:latin typeface="Calibri"/>
                <a:ea typeface="Calibri"/>
                <a:cs typeface="Calibri"/>
                <a:sym typeface="Calibri"/>
              </a:rPr>
              <a:t>Th</a:t>
            </a:r>
            <a:r>
              <a:rPr lang="en-US" sz="2000" b="0" i="0" u="none" strike="noStrike" cap="none">
                <a:solidFill>
                  <a:srgbClr val="000000"/>
                </a:solidFill>
                <a:latin typeface="Calibri"/>
                <a:ea typeface="Calibri"/>
                <a:cs typeface="Calibri"/>
                <a:sym typeface="Calibri"/>
              </a:rPr>
              <a:t>at’s about the same as filling Wembley stadium nine times!</a:t>
            </a:r>
            <a:endParaRPr sz="2000" b="0" i="0" u="none" strike="noStrike" cap="none">
              <a:solidFill>
                <a:srgbClr val="000000"/>
              </a:solidFill>
              <a:latin typeface="Calibri"/>
              <a:ea typeface="Calibri"/>
              <a:cs typeface="Calibri"/>
              <a:sym typeface="Calibri"/>
            </a:endParaRPr>
          </a:p>
          <a:p>
            <a:pPr marL="457200" marR="0" lvl="0" indent="-355600" algn="l" rtl="0">
              <a:lnSpc>
                <a:spcPct val="115000"/>
              </a:lnSpc>
              <a:spcBef>
                <a:spcPts val="1600"/>
              </a:spcBef>
              <a:spcAft>
                <a:spcPts val="0"/>
              </a:spcAft>
              <a:buClr>
                <a:srgbClr val="000000"/>
              </a:buClr>
              <a:buSzPts val="2000"/>
              <a:buFont typeface="Calibri"/>
              <a:buChar char="●"/>
            </a:pPr>
            <a:r>
              <a:rPr lang="en-US" sz="2000" b="0" i="0" u="none" strike="noStrike" cap="none">
                <a:solidFill>
                  <a:srgbClr val="000000"/>
                </a:solidFill>
                <a:latin typeface="Calibri"/>
                <a:ea typeface="Calibri"/>
                <a:cs typeface="Calibri"/>
                <a:sym typeface="Calibri"/>
              </a:rPr>
              <a:t>Families bin over </a:t>
            </a:r>
            <a:r>
              <a:rPr lang="en-US" sz="2000" b="1" i="0" u="none" strike="noStrike" cap="none">
                <a:solidFill>
                  <a:srgbClr val="000000"/>
                </a:solidFill>
                <a:latin typeface="Calibri"/>
                <a:ea typeface="Calibri"/>
                <a:cs typeface="Calibri"/>
                <a:sym typeface="Calibri"/>
              </a:rPr>
              <a:t>7 million tonnes of food</a:t>
            </a:r>
            <a:r>
              <a:rPr lang="en-US" sz="2000" b="0" i="0" u="none" strike="noStrike" cap="none">
                <a:solidFill>
                  <a:srgbClr val="000000"/>
                </a:solidFill>
                <a:latin typeface="Calibri"/>
                <a:ea typeface="Calibri"/>
                <a:cs typeface="Calibri"/>
                <a:sym typeface="Calibri"/>
              </a:rPr>
              <a:t> each year</a:t>
            </a:r>
            <a:endParaRPr sz="2000" b="0" i="0" u="none" strike="noStrike" cap="none">
              <a:solidFill>
                <a:srgbClr val="000000"/>
              </a:solidFill>
              <a:latin typeface="Calibri"/>
              <a:ea typeface="Calibri"/>
              <a:cs typeface="Calibri"/>
              <a:sym typeface="Calibri"/>
            </a:endParaRPr>
          </a:p>
          <a:p>
            <a:pPr marL="457200" marR="0" lvl="0" indent="-355600" algn="l" rtl="0">
              <a:lnSpc>
                <a:spcPct val="115000"/>
              </a:lnSpc>
              <a:spcBef>
                <a:spcPts val="0"/>
              </a:spcBef>
              <a:spcAft>
                <a:spcPts val="0"/>
              </a:spcAft>
              <a:buClr>
                <a:srgbClr val="000000"/>
              </a:buClr>
              <a:buSzPts val="2000"/>
              <a:buFont typeface="Calibri"/>
              <a:buChar char="●"/>
            </a:pPr>
            <a:r>
              <a:rPr lang="en-US" sz="2000" b="0" i="0" u="none" strike="noStrike" cap="none">
                <a:solidFill>
                  <a:srgbClr val="000000"/>
                </a:solidFill>
                <a:latin typeface="Calibri"/>
                <a:ea typeface="Calibri"/>
                <a:cs typeface="Calibri"/>
                <a:sym typeface="Calibri"/>
              </a:rPr>
              <a:t>That’s about </a:t>
            </a:r>
            <a:r>
              <a:rPr lang="en-US" sz="2000" b="1" i="0" u="none" strike="noStrike" cap="none">
                <a:solidFill>
                  <a:srgbClr val="000000"/>
                </a:solidFill>
                <a:latin typeface="Calibri"/>
                <a:ea typeface="Calibri"/>
                <a:cs typeface="Calibri"/>
                <a:sym typeface="Calibri"/>
              </a:rPr>
              <a:t>112kg of food per person</a:t>
            </a:r>
            <a:r>
              <a:rPr lang="en-US" sz="2000" b="0" i="0" u="none" strike="noStrike" cap="none">
                <a:solidFill>
                  <a:srgbClr val="000000"/>
                </a:solidFill>
                <a:latin typeface="Calibri"/>
                <a:ea typeface="Calibri"/>
                <a:cs typeface="Calibri"/>
                <a:sym typeface="Calibri"/>
              </a:rPr>
              <a:t> -</a:t>
            </a:r>
            <a:r>
              <a:rPr lang="en-US" sz="2000">
                <a:latin typeface="Calibri"/>
                <a:ea typeface="Calibri"/>
                <a:cs typeface="Calibri"/>
                <a:sym typeface="Calibri"/>
              </a:rPr>
              <a:t> or about 20% of all purchased food. It’s like buying five bags of shopping and throwing one away!</a:t>
            </a:r>
            <a:endParaRPr sz="2000" b="0" i="0" u="none" strike="noStrike" cap="none">
              <a:solidFill>
                <a:srgbClr val="000000"/>
              </a:solidFill>
              <a:latin typeface="Calibri"/>
              <a:ea typeface="Calibri"/>
              <a:cs typeface="Calibri"/>
              <a:sym typeface="Calibri"/>
            </a:endParaRPr>
          </a:p>
          <a:p>
            <a:pPr marL="457200" marR="0" lvl="0" indent="-355600" algn="l" rtl="0">
              <a:lnSpc>
                <a:spcPct val="115000"/>
              </a:lnSpc>
              <a:spcBef>
                <a:spcPts val="0"/>
              </a:spcBef>
              <a:spcAft>
                <a:spcPts val="0"/>
              </a:spcAft>
              <a:buClr>
                <a:srgbClr val="000000"/>
              </a:buClr>
              <a:buSzPts val="2000"/>
              <a:buFont typeface="Calibri"/>
              <a:buChar char="●"/>
            </a:pPr>
            <a:r>
              <a:rPr lang="en-US" sz="2000" b="0" i="0" u="none" strike="noStrike" cap="none">
                <a:solidFill>
                  <a:srgbClr val="26282A"/>
                </a:solidFill>
                <a:latin typeface="Calibri"/>
                <a:ea typeface="Calibri"/>
                <a:cs typeface="Calibri"/>
                <a:sym typeface="Calibri"/>
              </a:rPr>
              <a:t>But more than 60% of this (4.4 million tonnes) could have been eaten, including around </a:t>
            </a:r>
            <a:r>
              <a:rPr lang="en-US" sz="2000" b="1" i="0" u="none" strike="noStrike" cap="none">
                <a:solidFill>
                  <a:srgbClr val="26282A"/>
                </a:solidFill>
                <a:latin typeface="Calibri"/>
                <a:ea typeface="Calibri"/>
                <a:cs typeface="Calibri"/>
                <a:sym typeface="Calibri"/>
              </a:rPr>
              <a:t>13 billion ‘5 a day’ portions of fruit and vegetables.</a:t>
            </a:r>
            <a:endParaRPr sz="2000" b="1" i="0" u="none" strike="noStrike" cap="none">
              <a:solidFill>
                <a:srgbClr val="26282A"/>
              </a:solidFill>
              <a:latin typeface="Calibri"/>
              <a:ea typeface="Calibri"/>
              <a:cs typeface="Calibri"/>
              <a:sym typeface="Calibri"/>
            </a:endParaRPr>
          </a:p>
        </p:txBody>
      </p:sp>
      <p:pic>
        <p:nvPicPr>
          <p:cNvPr id="266" name="Google Shape;266;p3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121776" y="3191975"/>
            <a:ext cx="938450" cy="1072525"/>
          </a:xfrm>
          <a:prstGeom prst="rect">
            <a:avLst/>
          </a:prstGeom>
          <a:noFill/>
          <a:ln>
            <a:noFill/>
          </a:ln>
        </p:spPr>
      </p:pic>
      <p:pic>
        <p:nvPicPr>
          <p:cNvPr id="267" name="Google Shape;267;p36"/>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10060220" y="2277125"/>
            <a:ext cx="1372775" cy="1395901"/>
          </a:xfrm>
          <a:prstGeom prst="rect">
            <a:avLst/>
          </a:prstGeom>
          <a:noFill/>
          <a:ln>
            <a:noFill/>
          </a:ln>
        </p:spPr>
      </p:pic>
      <p:pic>
        <p:nvPicPr>
          <p:cNvPr id="268" name="Google Shape;268;p36"/>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7505525" y="1813917"/>
            <a:ext cx="1753974" cy="1772873"/>
          </a:xfrm>
          <a:prstGeom prst="rect">
            <a:avLst/>
          </a:prstGeom>
          <a:noFill/>
          <a:ln>
            <a:noFill/>
          </a:ln>
        </p:spPr>
      </p:pic>
      <p:pic>
        <p:nvPicPr>
          <p:cNvPr id="269" name="Google Shape;269;p36"/>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7696125" y="3999154"/>
            <a:ext cx="1372774" cy="1301170"/>
          </a:xfrm>
          <a:prstGeom prst="rect">
            <a:avLst/>
          </a:prstGeom>
          <a:noFill/>
          <a:ln>
            <a:noFill/>
          </a:ln>
        </p:spPr>
      </p:pic>
      <p:pic>
        <p:nvPicPr>
          <p:cNvPr id="270" name="Google Shape;270;p36"/>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9232800" y="4511113"/>
            <a:ext cx="1987700" cy="1485901"/>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3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a:t>How much is all this wasted food worth?	</a:t>
            </a:r>
            <a:endParaRPr/>
          </a:p>
        </p:txBody>
      </p:sp>
      <p:sp>
        <p:nvSpPr>
          <p:cNvPr id="277" name="Google Shape;277;p37"/>
          <p:cNvSpPr txBox="1"/>
          <p:nvPr/>
        </p:nvSpPr>
        <p:spPr>
          <a:xfrm>
            <a:off x="648150" y="2219275"/>
            <a:ext cx="5319000" cy="35991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2000"/>
              <a:buFont typeface="Arial"/>
              <a:buNone/>
            </a:pPr>
            <a:r>
              <a:rPr lang="en-US" sz="2000" b="0" i="0" u="none" strike="noStrike" cap="none">
                <a:solidFill>
                  <a:srgbClr val="000000"/>
                </a:solidFill>
                <a:highlight>
                  <a:srgbClr val="FFFFFF"/>
                </a:highlight>
                <a:latin typeface="Calibri"/>
                <a:ea typeface="Calibri"/>
                <a:cs typeface="Calibri"/>
                <a:sym typeface="Calibri"/>
              </a:rPr>
              <a:t>In 2015, £13 billion of edible food was thrown away from our homes!</a:t>
            </a:r>
            <a:endParaRPr sz="2000" b="0" i="0" u="none" strike="noStrike" cap="none">
              <a:solidFill>
                <a:srgbClr val="000000"/>
              </a:solidFill>
              <a:highlight>
                <a:srgbClr val="FFFFFF"/>
              </a:highlight>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000"/>
              <a:buFont typeface="Arial"/>
              <a:buNone/>
            </a:pPr>
            <a:endParaRPr sz="2000" b="1" i="0" u="none" strike="noStrike" cap="none">
              <a:solidFill>
                <a:srgbClr val="26282A"/>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000"/>
              <a:buFont typeface="Arial"/>
              <a:buNone/>
            </a:pPr>
            <a:r>
              <a:rPr lang="en-US" sz="2000" b="1" i="0" u="none" strike="noStrike" cap="none">
                <a:solidFill>
                  <a:srgbClr val="26282A"/>
                </a:solidFill>
                <a:latin typeface="Calibri"/>
                <a:ea typeface="Calibri"/>
                <a:cs typeface="Calibri"/>
                <a:sym typeface="Calibri"/>
              </a:rPr>
              <a:t>Fresh </a:t>
            </a:r>
            <a:r>
              <a:rPr lang="en-US" sz="2000" b="1">
                <a:solidFill>
                  <a:srgbClr val="26282A"/>
                </a:solidFill>
                <a:latin typeface="Calibri"/>
                <a:ea typeface="Calibri"/>
                <a:cs typeface="Calibri"/>
                <a:sym typeface="Calibri"/>
              </a:rPr>
              <a:t>vegetable </a:t>
            </a:r>
            <a:r>
              <a:rPr lang="en-US" sz="2000" b="1" i="0" u="none" strike="noStrike" cap="none">
                <a:solidFill>
                  <a:srgbClr val="26282A"/>
                </a:solidFill>
                <a:latin typeface="Calibri"/>
                <a:ea typeface="Calibri"/>
                <a:cs typeface="Calibri"/>
                <a:sym typeface="Calibri"/>
              </a:rPr>
              <a:t>and </a:t>
            </a:r>
            <a:r>
              <a:rPr lang="en-US" sz="2000" b="1">
                <a:solidFill>
                  <a:srgbClr val="26282A"/>
                </a:solidFill>
                <a:latin typeface="Calibri"/>
                <a:ea typeface="Calibri"/>
                <a:cs typeface="Calibri"/>
                <a:sym typeface="Calibri"/>
              </a:rPr>
              <a:t>salad</a:t>
            </a:r>
            <a:r>
              <a:rPr lang="en-US" sz="2000" b="1" i="0" u="none" strike="noStrike" cap="none">
                <a:solidFill>
                  <a:srgbClr val="26282A"/>
                </a:solidFill>
                <a:latin typeface="Calibri"/>
                <a:ea typeface="Calibri"/>
                <a:cs typeface="Calibri"/>
                <a:sym typeface="Calibri"/>
              </a:rPr>
              <a:t>:</a:t>
            </a:r>
            <a:r>
              <a:rPr lang="en-US" sz="2000" b="0" i="0" u="none" strike="noStrike" cap="none">
                <a:solidFill>
                  <a:srgbClr val="26282A"/>
                </a:solidFill>
                <a:latin typeface="Calibri"/>
                <a:ea typeface="Calibri"/>
                <a:cs typeface="Calibri"/>
                <a:sym typeface="Calibri"/>
              </a:rPr>
              <a:t> £2.</a:t>
            </a:r>
            <a:r>
              <a:rPr lang="en-US" sz="2000">
                <a:solidFill>
                  <a:srgbClr val="26282A"/>
                </a:solidFill>
                <a:latin typeface="Calibri"/>
                <a:ea typeface="Calibri"/>
                <a:cs typeface="Calibri"/>
                <a:sym typeface="Calibri"/>
              </a:rPr>
              <a:t>7</a:t>
            </a:r>
            <a:r>
              <a:rPr lang="en-US" sz="2000" b="0" i="0" u="none" strike="noStrike" cap="none">
                <a:solidFill>
                  <a:srgbClr val="26282A"/>
                </a:solidFill>
                <a:latin typeface="Calibri"/>
                <a:ea typeface="Calibri"/>
                <a:cs typeface="Calibri"/>
                <a:sym typeface="Calibri"/>
              </a:rPr>
              <a:t> billion </a:t>
            </a:r>
            <a:endParaRPr sz="2000" b="0" i="0" u="none" strike="noStrike" cap="none">
              <a:solidFill>
                <a:srgbClr val="26282A"/>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000"/>
              <a:buFont typeface="Arial"/>
              <a:buNone/>
            </a:pPr>
            <a:r>
              <a:rPr lang="en-US" sz="2000" b="1">
                <a:solidFill>
                  <a:srgbClr val="26282A"/>
                </a:solidFill>
                <a:latin typeface="Calibri"/>
                <a:ea typeface="Calibri"/>
                <a:cs typeface="Calibri"/>
                <a:sym typeface="Calibri"/>
              </a:rPr>
              <a:t>Fruit: </a:t>
            </a:r>
            <a:r>
              <a:rPr lang="en-US" sz="2000">
                <a:solidFill>
                  <a:srgbClr val="26282A"/>
                </a:solidFill>
                <a:latin typeface="Calibri"/>
                <a:ea typeface="Calibri"/>
                <a:cs typeface="Calibri"/>
                <a:sym typeface="Calibri"/>
              </a:rPr>
              <a:t>£890 million</a:t>
            </a:r>
            <a:r>
              <a:rPr lang="en-US" sz="2000" b="0" i="0" u="none" strike="noStrike" cap="none">
                <a:solidFill>
                  <a:srgbClr val="26282A"/>
                </a:solidFill>
                <a:latin typeface="Calibri"/>
                <a:ea typeface="Calibri"/>
                <a:cs typeface="Calibri"/>
                <a:sym typeface="Calibri"/>
              </a:rPr>
              <a:t> </a:t>
            </a:r>
            <a:endParaRPr sz="2000" b="1" i="0" u="none" strike="noStrike" cap="none">
              <a:solidFill>
                <a:srgbClr val="26282A"/>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000"/>
              <a:buFont typeface="Arial"/>
              <a:buNone/>
            </a:pPr>
            <a:r>
              <a:rPr lang="en-US" sz="2000" b="1" i="0" u="none" strike="noStrike" cap="none">
                <a:solidFill>
                  <a:srgbClr val="26282A"/>
                </a:solidFill>
                <a:latin typeface="Calibri"/>
                <a:ea typeface="Calibri"/>
                <a:cs typeface="Calibri"/>
                <a:sym typeface="Calibri"/>
              </a:rPr>
              <a:t>Baked goods, like bread</a:t>
            </a:r>
            <a:r>
              <a:rPr lang="en-US" sz="2000" b="0" i="0" u="none" strike="noStrike" cap="none">
                <a:solidFill>
                  <a:srgbClr val="26282A"/>
                </a:solidFill>
                <a:latin typeface="Calibri"/>
                <a:ea typeface="Calibri"/>
                <a:cs typeface="Calibri"/>
                <a:sym typeface="Calibri"/>
              </a:rPr>
              <a:t>: £8</a:t>
            </a:r>
            <a:r>
              <a:rPr lang="en-US" sz="2000">
                <a:solidFill>
                  <a:srgbClr val="26282A"/>
                </a:solidFill>
                <a:latin typeface="Calibri"/>
                <a:ea typeface="Calibri"/>
                <a:cs typeface="Calibri"/>
                <a:sym typeface="Calibri"/>
              </a:rPr>
              <a:t>7</a:t>
            </a:r>
            <a:r>
              <a:rPr lang="en-US" sz="2000" b="0" i="0" u="none" strike="noStrike" cap="none">
                <a:solidFill>
                  <a:srgbClr val="26282A"/>
                </a:solidFill>
                <a:latin typeface="Calibri"/>
                <a:ea typeface="Calibri"/>
                <a:cs typeface="Calibri"/>
                <a:sym typeface="Calibri"/>
              </a:rPr>
              <a:t>0 million</a:t>
            </a:r>
            <a:r>
              <a:rPr lang="en-US" sz="2000" b="1" i="0" u="none" strike="noStrike" cap="none">
                <a:solidFill>
                  <a:srgbClr val="26282A"/>
                </a:solidFill>
                <a:latin typeface="Calibri"/>
                <a:ea typeface="Calibri"/>
                <a:cs typeface="Calibri"/>
                <a:sym typeface="Calibri"/>
              </a:rPr>
              <a:t> </a:t>
            </a:r>
            <a:endParaRPr sz="2000" b="1" i="0" u="none" strike="noStrike" cap="none">
              <a:solidFill>
                <a:srgbClr val="26282A"/>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000"/>
              <a:buFont typeface="Arial"/>
              <a:buNone/>
            </a:pPr>
            <a:r>
              <a:rPr lang="en-US" sz="2000" b="1" i="0" u="none" strike="noStrike" cap="none">
                <a:solidFill>
                  <a:srgbClr val="26282A"/>
                </a:solidFill>
                <a:latin typeface="Calibri"/>
                <a:ea typeface="Calibri"/>
                <a:cs typeface="Calibri"/>
                <a:sym typeface="Calibri"/>
              </a:rPr>
              <a:t>Home-made or ready meals:</a:t>
            </a:r>
            <a:r>
              <a:rPr lang="en-US" sz="2000" b="0" i="0" u="none" strike="noStrike" cap="none">
                <a:solidFill>
                  <a:srgbClr val="26282A"/>
                </a:solidFill>
                <a:latin typeface="Calibri"/>
                <a:ea typeface="Calibri"/>
                <a:cs typeface="Calibri"/>
                <a:sym typeface="Calibri"/>
              </a:rPr>
              <a:t> £</a:t>
            </a:r>
            <a:r>
              <a:rPr lang="en-US" sz="2000">
                <a:solidFill>
                  <a:srgbClr val="26282A"/>
                </a:solidFill>
                <a:latin typeface="Calibri"/>
                <a:ea typeface="Calibri"/>
                <a:cs typeface="Calibri"/>
                <a:sym typeface="Calibri"/>
              </a:rPr>
              <a:t>1</a:t>
            </a:r>
            <a:r>
              <a:rPr lang="en-US" sz="2000" b="0" i="0" u="none" strike="noStrike" cap="none">
                <a:solidFill>
                  <a:srgbClr val="26282A"/>
                </a:solidFill>
                <a:latin typeface="Calibri"/>
                <a:ea typeface="Calibri"/>
                <a:cs typeface="Calibri"/>
                <a:sym typeface="Calibri"/>
              </a:rPr>
              <a:t>.</a:t>
            </a:r>
            <a:r>
              <a:rPr lang="en-US" sz="2000">
                <a:solidFill>
                  <a:srgbClr val="26282A"/>
                </a:solidFill>
                <a:latin typeface="Calibri"/>
                <a:ea typeface="Calibri"/>
                <a:cs typeface="Calibri"/>
                <a:sym typeface="Calibri"/>
              </a:rPr>
              <a:t>8</a:t>
            </a:r>
            <a:r>
              <a:rPr lang="en-US" sz="2000" b="0" i="0" u="none" strike="noStrike" cap="none">
                <a:solidFill>
                  <a:srgbClr val="26282A"/>
                </a:solidFill>
                <a:latin typeface="Calibri"/>
                <a:ea typeface="Calibri"/>
                <a:cs typeface="Calibri"/>
                <a:sym typeface="Calibri"/>
              </a:rPr>
              <a:t> billion </a:t>
            </a:r>
            <a:endParaRPr sz="2000" b="1" i="0" u="none" strike="noStrike" cap="none">
              <a:solidFill>
                <a:srgbClr val="26282A"/>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000"/>
              <a:buFont typeface="Arial"/>
              <a:buNone/>
            </a:pPr>
            <a:r>
              <a:rPr lang="en-US" sz="2000" b="1" i="0" u="none" strike="noStrike" cap="none">
                <a:solidFill>
                  <a:srgbClr val="26282A"/>
                </a:solidFill>
                <a:latin typeface="Calibri"/>
                <a:ea typeface="Calibri"/>
                <a:cs typeface="Calibri"/>
                <a:sym typeface="Calibri"/>
              </a:rPr>
              <a:t>Dairy and eggs:</a:t>
            </a:r>
            <a:r>
              <a:rPr lang="en-US" sz="2000" b="0" i="0" u="none" strike="noStrike" cap="none">
                <a:solidFill>
                  <a:srgbClr val="26282A"/>
                </a:solidFill>
                <a:latin typeface="Calibri"/>
                <a:ea typeface="Calibri"/>
                <a:cs typeface="Calibri"/>
                <a:sym typeface="Calibri"/>
              </a:rPr>
              <a:t> £7</a:t>
            </a:r>
            <a:r>
              <a:rPr lang="en-US" sz="2000">
                <a:solidFill>
                  <a:srgbClr val="26282A"/>
                </a:solidFill>
                <a:latin typeface="Calibri"/>
                <a:ea typeface="Calibri"/>
                <a:cs typeface="Calibri"/>
                <a:sym typeface="Calibri"/>
              </a:rPr>
              <a:t>5</a:t>
            </a:r>
            <a:r>
              <a:rPr lang="en-US" sz="2000" b="0" i="0" u="none" strike="noStrike" cap="none">
                <a:solidFill>
                  <a:srgbClr val="26282A"/>
                </a:solidFill>
                <a:latin typeface="Calibri"/>
                <a:ea typeface="Calibri"/>
                <a:cs typeface="Calibri"/>
                <a:sym typeface="Calibri"/>
              </a:rPr>
              <a:t>0 million </a:t>
            </a:r>
            <a:endParaRPr sz="2000" b="1" i="0" u="none" strike="noStrike" cap="none">
              <a:solidFill>
                <a:srgbClr val="26282A"/>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000"/>
              <a:buFont typeface="Arial"/>
              <a:buNone/>
            </a:pPr>
            <a:r>
              <a:rPr lang="en-US" sz="2000" b="1" i="0" u="none" strike="noStrike" cap="none">
                <a:solidFill>
                  <a:srgbClr val="26282A"/>
                </a:solidFill>
                <a:latin typeface="Calibri"/>
                <a:ea typeface="Calibri"/>
                <a:cs typeface="Calibri"/>
                <a:sym typeface="Calibri"/>
              </a:rPr>
              <a:t>Fizzy drinks: </a:t>
            </a:r>
            <a:r>
              <a:rPr lang="en-US" sz="2000" b="0" i="0" u="none" strike="noStrike" cap="none">
                <a:solidFill>
                  <a:srgbClr val="26282A"/>
                </a:solidFill>
                <a:latin typeface="Calibri"/>
                <a:ea typeface="Calibri"/>
                <a:cs typeface="Calibri"/>
                <a:sym typeface="Calibri"/>
              </a:rPr>
              <a:t>£</a:t>
            </a:r>
            <a:r>
              <a:rPr lang="en-US" sz="2000">
                <a:solidFill>
                  <a:srgbClr val="26282A"/>
                </a:solidFill>
                <a:latin typeface="Calibri"/>
                <a:ea typeface="Calibri"/>
                <a:cs typeface="Calibri"/>
                <a:sym typeface="Calibri"/>
              </a:rPr>
              <a:t>197</a:t>
            </a:r>
            <a:r>
              <a:rPr lang="en-US" sz="2000" b="0" i="0" u="none" strike="noStrike" cap="none">
                <a:solidFill>
                  <a:srgbClr val="26282A"/>
                </a:solidFill>
                <a:latin typeface="Calibri"/>
                <a:ea typeface="Calibri"/>
                <a:cs typeface="Calibri"/>
                <a:sym typeface="Calibri"/>
              </a:rPr>
              <a:t> million</a:t>
            </a:r>
            <a:endParaRPr sz="2000" b="0" i="0" u="none" strike="noStrike" cap="none">
              <a:solidFill>
                <a:srgbClr val="26282A"/>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000"/>
              <a:buFont typeface="Arial"/>
              <a:buNone/>
            </a:pPr>
            <a:r>
              <a:rPr lang="en-US" sz="2000" b="1" i="0" u="none" strike="noStrike" cap="none">
                <a:solidFill>
                  <a:srgbClr val="26282A"/>
                </a:solidFill>
                <a:latin typeface="Calibri"/>
                <a:ea typeface="Calibri"/>
                <a:cs typeface="Calibri"/>
                <a:sym typeface="Calibri"/>
              </a:rPr>
              <a:t>Fruit juices and smoothies</a:t>
            </a:r>
            <a:r>
              <a:rPr lang="en-US" sz="2000" b="0" i="0" u="none" strike="noStrike" cap="none">
                <a:solidFill>
                  <a:srgbClr val="26282A"/>
                </a:solidFill>
                <a:latin typeface="Calibri"/>
                <a:ea typeface="Calibri"/>
                <a:cs typeface="Calibri"/>
                <a:sym typeface="Calibri"/>
              </a:rPr>
              <a:t>: £1</a:t>
            </a:r>
            <a:r>
              <a:rPr lang="en-US" sz="2000">
                <a:solidFill>
                  <a:srgbClr val="26282A"/>
                </a:solidFill>
                <a:latin typeface="Calibri"/>
                <a:ea typeface="Calibri"/>
                <a:cs typeface="Calibri"/>
                <a:sym typeface="Calibri"/>
              </a:rPr>
              <a:t>47 </a:t>
            </a:r>
            <a:r>
              <a:rPr lang="en-US" sz="2000" b="0" i="0" u="none" strike="noStrike" cap="none">
                <a:solidFill>
                  <a:srgbClr val="26282A"/>
                </a:solidFill>
                <a:latin typeface="Calibri"/>
                <a:ea typeface="Calibri"/>
                <a:cs typeface="Calibri"/>
                <a:sym typeface="Calibri"/>
              </a:rPr>
              <a:t>million</a:t>
            </a:r>
            <a:endParaRPr sz="2000" b="0" i="0" u="none" strike="noStrike" cap="none">
              <a:solidFill>
                <a:srgbClr val="26282A"/>
              </a:solidFill>
              <a:latin typeface="Calibri"/>
              <a:ea typeface="Calibri"/>
              <a:cs typeface="Calibri"/>
              <a:sym typeface="Calibri"/>
            </a:endParaRPr>
          </a:p>
        </p:txBody>
      </p:sp>
      <p:sp>
        <p:nvSpPr>
          <p:cNvPr id="278" name="Google Shape;278;p37"/>
          <p:cNvSpPr txBox="1"/>
          <p:nvPr/>
        </p:nvSpPr>
        <p:spPr>
          <a:xfrm>
            <a:off x="3061550" y="6067425"/>
            <a:ext cx="9246300" cy="6006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1"/>
              </a:buClr>
              <a:buSzPts val="1100"/>
              <a:buFont typeface="Arial"/>
              <a:buNone/>
            </a:pPr>
            <a:r>
              <a:rPr lang="en-US" sz="1800" b="1" i="0" u="none" strike="noStrike" cap="none">
                <a:solidFill>
                  <a:schemeClr val="dk1"/>
                </a:solidFill>
                <a:latin typeface="Calibri"/>
                <a:ea typeface="Calibri"/>
                <a:cs typeface="Calibri"/>
                <a:sym typeface="Calibri"/>
              </a:rPr>
              <a:t>A family of four could save about £60 per month. What could you spend that on?</a:t>
            </a:r>
            <a:endParaRPr sz="1800" b="1"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pic>
        <p:nvPicPr>
          <p:cNvPr id="279" name="Google Shape;279;p37"/>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163837" y="1919425"/>
            <a:ext cx="5723361" cy="381463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pic>
        <p:nvPicPr>
          <p:cNvPr id="285" name="Google Shape;285;p38"/>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806597" y="3873675"/>
            <a:ext cx="866150" cy="976191"/>
          </a:xfrm>
          <a:prstGeom prst="rect">
            <a:avLst/>
          </a:prstGeom>
          <a:noFill/>
          <a:ln>
            <a:noFill/>
          </a:ln>
        </p:spPr>
      </p:pic>
      <p:pic>
        <p:nvPicPr>
          <p:cNvPr id="286" name="Google Shape;286;p38"/>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823225" y="1727287"/>
            <a:ext cx="1052251" cy="1763406"/>
          </a:xfrm>
          <a:prstGeom prst="rect">
            <a:avLst/>
          </a:prstGeom>
          <a:noFill/>
          <a:ln>
            <a:noFill/>
          </a:ln>
        </p:spPr>
      </p:pic>
      <p:sp>
        <p:nvSpPr>
          <p:cNvPr id="287" name="Google Shape;287;p38"/>
          <p:cNvSpPr txBox="1">
            <a:spLocks noGrp="1"/>
          </p:cNvSpPr>
          <p:nvPr>
            <p:ph type="title"/>
          </p:nvPr>
        </p:nvSpPr>
        <p:spPr>
          <a:xfrm>
            <a:off x="838200" y="365125"/>
            <a:ext cx="11215800" cy="13257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chemeClr val="dk1"/>
              </a:buClr>
              <a:buSzPts val="1100"/>
              <a:buFont typeface="Arial"/>
              <a:buNone/>
            </a:pPr>
            <a:r>
              <a:rPr lang="en-US"/>
              <a:t>The impact on our climate...</a:t>
            </a:r>
            <a:endParaRPr/>
          </a:p>
        </p:txBody>
      </p:sp>
      <p:sp>
        <p:nvSpPr>
          <p:cNvPr id="288" name="Google Shape;288;p38"/>
          <p:cNvSpPr txBox="1"/>
          <p:nvPr/>
        </p:nvSpPr>
        <p:spPr>
          <a:xfrm>
            <a:off x="454200" y="2467625"/>
            <a:ext cx="2528100" cy="11481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1600"/>
              </a:spcAft>
              <a:buClr>
                <a:srgbClr val="000000"/>
              </a:buClr>
              <a:buSzPts val="1600"/>
              <a:buFont typeface="Arial"/>
              <a:buNone/>
            </a:pPr>
            <a:r>
              <a:rPr lang="en-US" sz="1600" b="0" i="0" u="none" strike="noStrike" cap="none">
                <a:solidFill>
                  <a:srgbClr val="000000"/>
                </a:solidFill>
                <a:latin typeface="Calibri"/>
                <a:ea typeface="Calibri"/>
                <a:cs typeface="Calibri"/>
                <a:sym typeface="Calibri"/>
              </a:rPr>
              <a:t>It takes </a:t>
            </a:r>
            <a:r>
              <a:rPr lang="en-US" sz="1600" b="1" i="0" u="none" strike="noStrike" cap="none">
                <a:solidFill>
                  <a:srgbClr val="000000"/>
                </a:solidFill>
                <a:latin typeface="Calibri"/>
                <a:ea typeface="Calibri"/>
                <a:cs typeface="Calibri"/>
                <a:sym typeface="Calibri"/>
              </a:rPr>
              <a:t>energy, land and water</a:t>
            </a:r>
            <a:r>
              <a:rPr lang="en-US" sz="1600" b="0" i="0" u="none" strike="noStrike" cap="none">
                <a:solidFill>
                  <a:srgbClr val="000000"/>
                </a:solidFill>
                <a:latin typeface="Calibri"/>
                <a:ea typeface="Calibri"/>
                <a:cs typeface="Calibri"/>
                <a:sym typeface="Calibri"/>
              </a:rPr>
              <a:t> to grow, process and transport the food we buy.</a:t>
            </a:r>
            <a:endParaRPr sz="1600" b="0" i="0" u="none" strike="noStrike" cap="none">
              <a:solidFill>
                <a:srgbClr val="000000"/>
              </a:solidFill>
              <a:latin typeface="Calibri"/>
              <a:ea typeface="Calibri"/>
              <a:cs typeface="Calibri"/>
              <a:sym typeface="Calibri"/>
            </a:endParaRPr>
          </a:p>
        </p:txBody>
      </p:sp>
      <p:sp>
        <p:nvSpPr>
          <p:cNvPr id="289" name="Google Shape;289;p38"/>
          <p:cNvSpPr txBox="1"/>
          <p:nvPr/>
        </p:nvSpPr>
        <p:spPr>
          <a:xfrm>
            <a:off x="718925" y="4828050"/>
            <a:ext cx="2276700" cy="1148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rgbClr val="000000"/>
                </a:solidFill>
                <a:latin typeface="Calibri"/>
                <a:ea typeface="Calibri"/>
                <a:cs typeface="Calibri"/>
                <a:sym typeface="Calibri"/>
              </a:rPr>
              <a:t>But when we </a:t>
            </a:r>
            <a:r>
              <a:rPr lang="en-US" sz="1800" b="1" i="0" u="none" strike="noStrike" cap="none">
                <a:solidFill>
                  <a:srgbClr val="000000"/>
                </a:solidFill>
                <a:latin typeface="Calibri"/>
                <a:ea typeface="Calibri"/>
                <a:cs typeface="Calibri"/>
                <a:sym typeface="Calibri"/>
              </a:rPr>
              <a:t>reduce </a:t>
            </a:r>
            <a:r>
              <a:rPr lang="en-US" sz="1800" b="0" i="0" u="none" strike="noStrike" cap="none">
                <a:solidFill>
                  <a:srgbClr val="000000"/>
                </a:solidFill>
                <a:latin typeface="Calibri"/>
                <a:ea typeface="Calibri"/>
                <a:cs typeface="Calibri"/>
                <a:sym typeface="Calibri"/>
              </a:rPr>
              <a:t>the amount of food we throw away...</a:t>
            </a:r>
            <a:endParaRPr sz="1800" b="0" i="0" u="none" strike="noStrike" cap="none">
              <a:solidFill>
                <a:srgbClr val="000000"/>
              </a:solidFill>
              <a:latin typeface="Calibri"/>
              <a:ea typeface="Calibri"/>
              <a:cs typeface="Calibri"/>
              <a:sym typeface="Calibri"/>
            </a:endParaRPr>
          </a:p>
        </p:txBody>
      </p:sp>
      <p:sp>
        <p:nvSpPr>
          <p:cNvPr id="290" name="Google Shape;290;p38"/>
          <p:cNvSpPr txBox="1"/>
          <p:nvPr/>
        </p:nvSpPr>
        <p:spPr>
          <a:xfrm>
            <a:off x="3965350" y="4751350"/>
            <a:ext cx="2276700" cy="1148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US" sz="1600" b="1" i="0" u="none" strike="noStrike" cap="none">
                <a:solidFill>
                  <a:srgbClr val="000000"/>
                </a:solidFill>
                <a:latin typeface="Calibri"/>
                <a:ea typeface="Calibri"/>
                <a:cs typeface="Calibri"/>
                <a:sym typeface="Calibri"/>
              </a:rPr>
              <a:t>Less</a:t>
            </a:r>
            <a:r>
              <a:rPr lang="en-US" sz="1600" b="0" i="0" u="none" strike="noStrike" cap="none">
                <a:solidFill>
                  <a:srgbClr val="000000"/>
                </a:solidFill>
                <a:latin typeface="Calibri"/>
                <a:ea typeface="Calibri"/>
                <a:cs typeface="Calibri"/>
                <a:sym typeface="Calibri"/>
              </a:rPr>
              <a:t> greenhouse gases are released because we only buy what we need...</a:t>
            </a:r>
            <a:endParaRPr sz="1600" b="0" i="0" u="none" strike="noStrike" cap="none">
              <a:solidFill>
                <a:srgbClr val="000000"/>
              </a:solidFill>
              <a:latin typeface="Calibri"/>
              <a:ea typeface="Calibri"/>
              <a:cs typeface="Calibri"/>
              <a:sym typeface="Calibri"/>
            </a:endParaRPr>
          </a:p>
        </p:txBody>
      </p:sp>
      <p:sp>
        <p:nvSpPr>
          <p:cNvPr id="291" name="Google Shape;291;p38"/>
          <p:cNvSpPr txBox="1"/>
          <p:nvPr/>
        </p:nvSpPr>
        <p:spPr>
          <a:xfrm>
            <a:off x="9575578" y="3357450"/>
            <a:ext cx="2372700" cy="1209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latin typeface="Calibri"/>
                <a:ea typeface="Calibri"/>
                <a:cs typeface="Calibri"/>
                <a:sym typeface="Calibri"/>
              </a:rPr>
              <a:t>What’s more, binned food can release even more greenhouse gases when it </a:t>
            </a:r>
            <a:r>
              <a:rPr lang="en-US" sz="1600" b="1" i="0" u="none" strike="noStrike" cap="none">
                <a:solidFill>
                  <a:srgbClr val="000000"/>
                </a:solidFill>
                <a:latin typeface="Calibri"/>
                <a:ea typeface="Calibri"/>
                <a:cs typeface="Calibri"/>
                <a:sym typeface="Calibri"/>
              </a:rPr>
              <a:t>rots in landfill</a:t>
            </a:r>
            <a:r>
              <a:rPr lang="en-US" sz="1600" b="0" i="0" u="none" strike="noStrike" cap="none">
                <a:solidFill>
                  <a:srgbClr val="000000"/>
                </a:solidFill>
                <a:latin typeface="Calibri"/>
                <a:ea typeface="Calibri"/>
                <a:cs typeface="Calibri"/>
                <a:sym typeface="Calibri"/>
              </a:rPr>
              <a:t>.</a:t>
            </a:r>
            <a:endParaRPr sz="1600" b="0" i="0" u="none" strike="noStrike" cap="none">
              <a:solidFill>
                <a:srgbClr val="000000"/>
              </a:solidFill>
              <a:latin typeface="Calibri"/>
              <a:ea typeface="Calibri"/>
              <a:cs typeface="Calibri"/>
              <a:sym typeface="Calibri"/>
            </a:endParaRPr>
          </a:p>
        </p:txBody>
      </p:sp>
      <p:sp>
        <p:nvSpPr>
          <p:cNvPr id="292" name="Google Shape;292;p38"/>
          <p:cNvSpPr txBox="1"/>
          <p:nvPr/>
        </p:nvSpPr>
        <p:spPr>
          <a:xfrm>
            <a:off x="7086625" y="5231350"/>
            <a:ext cx="2760300" cy="1325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US" sz="1600" b="0" i="0" u="none" strike="noStrike" cap="none">
                <a:solidFill>
                  <a:srgbClr val="000000"/>
                </a:solidFill>
                <a:latin typeface="Calibri"/>
                <a:ea typeface="Calibri"/>
                <a:cs typeface="Calibri"/>
                <a:sym typeface="Calibri"/>
              </a:rPr>
              <a:t>...and </a:t>
            </a:r>
            <a:r>
              <a:rPr lang="en-US" sz="1600" b="1" i="0" u="none" strike="noStrike" cap="none">
                <a:solidFill>
                  <a:srgbClr val="000000"/>
                </a:solidFill>
                <a:latin typeface="Calibri"/>
                <a:ea typeface="Calibri"/>
                <a:cs typeface="Calibri"/>
                <a:sym typeface="Calibri"/>
              </a:rPr>
              <a:t>less</a:t>
            </a:r>
            <a:r>
              <a:rPr lang="en-US" sz="1600" b="0" i="0" u="none" strike="noStrike" cap="none">
                <a:solidFill>
                  <a:srgbClr val="000000"/>
                </a:solidFill>
                <a:latin typeface="Calibri"/>
                <a:ea typeface="Calibri"/>
                <a:cs typeface="Calibri"/>
                <a:sym typeface="Calibri"/>
              </a:rPr>
              <a:t> greenhouse gases are released because we don’t throw food away to rot.</a:t>
            </a:r>
            <a:endParaRPr sz="1600" b="0" i="0" u="none" strike="noStrike" cap="none">
              <a:solidFill>
                <a:srgbClr val="000000"/>
              </a:solidFill>
              <a:latin typeface="Calibri"/>
              <a:ea typeface="Calibri"/>
              <a:cs typeface="Calibri"/>
              <a:sym typeface="Calibri"/>
            </a:endParaRPr>
          </a:p>
        </p:txBody>
      </p:sp>
      <p:sp>
        <p:nvSpPr>
          <p:cNvPr id="293" name="Google Shape;293;p38"/>
          <p:cNvSpPr txBox="1"/>
          <p:nvPr/>
        </p:nvSpPr>
        <p:spPr>
          <a:xfrm>
            <a:off x="6686713" y="2595100"/>
            <a:ext cx="2653800" cy="1325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US" sz="1600" b="1">
                <a:latin typeface="Calibri"/>
                <a:ea typeface="Calibri"/>
                <a:cs typeface="Calibri"/>
                <a:sym typeface="Calibri"/>
              </a:rPr>
              <a:t>Wasting</a:t>
            </a:r>
            <a:r>
              <a:rPr lang="en-US" sz="1600" b="1" i="0" u="none" strike="noStrike" cap="none">
                <a:solidFill>
                  <a:srgbClr val="000000"/>
                </a:solidFill>
                <a:latin typeface="Calibri"/>
                <a:ea typeface="Calibri"/>
                <a:cs typeface="Calibri"/>
                <a:sym typeface="Calibri"/>
              </a:rPr>
              <a:t> food </a:t>
            </a:r>
            <a:r>
              <a:rPr lang="en-US" sz="1600" b="0" i="0" u="none" strike="noStrike" cap="none">
                <a:solidFill>
                  <a:srgbClr val="000000"/>
                </a:solidFill>
                <a:latin typeface="Calibri"/>
                <a:ea typeface="Calibri"/>
                <a:cs typeface="Calibri"/>
                <a:sym typeface="Calibri"/>
              </a:rPr>
              <a:t>means that we grow more food than we need, and release more greenhouse gases as a result.</a:t>
            </a:r>
            <a:endParaRPr sz="1600" b="0" i="0" u="none" strike="noStrike" cap="none">
              <a:solidFill>
                <a:srgbClr val="00000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000000"/>
                </a:solidFill>
                <a:latin typeface="Calibri"/>
                <a:ea typeface="Calibri"/>
                <a:cs typeface="Calibri"/>
                <a:sym typeface="Calibri"/>
              </a:rPr>
              <a:t> </a:t>
            </a:r>
            <a:endParaRPr sz="1600" b="0" i="0" u="none" strike="noStrike" cap="none">
              <a:solidFill>
                <a:srgbClr val="000000"/>
              </a:solidFill>
              <a:latin typeface="Calibri"/>
              <a:ea typeface="Calibri"/>
              <a:cs typeface="Calibri"/>
              <a:sym typeface="Calibri"/>
            </a:endParaRPr>
          </a:p>
        </p:txBody>
      </p:sp>
      <p:sp>
        <p:nvSpPr>
          <p:cNvPr id="294" name="Google Shape;294;p38"/>
          <p:cNvSpPr/>
          <p:nvPr/>
        </p:nvSpPr>
        <p:spPr>
          <a:xfrm>
            <a:off x="3592175" y="2886550"/>
            <a:ext cx="2276700" cy="1424700"/>
          </a:xfrm>
          <a:prstGeom prst="roundRect">
            <a:avLst>
              <a:gd name="adj" fmla="val 16667"/>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295" name="Google Shape;295;p38"/>
          <p:cNvSpPr txBox="1"/>
          <p:nvPr/>
        </p:nvSpPr>
        <p:spPr>
          <a:xfrm>
            <a:off x="3731300" y="2990675"/>
            <a:ext cx="2022000" cy="1325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rgbClr val="000000"/>
                </a:solidFill>
                <a:latin typeface="Calibri"/>
                <a:ea typeface="Calibri"/>
                <a:cs typeface="Calibri"/>
                <a:sym typeface="Calibri"/>
              </a:rPr>
              <a:t>This releases </a:t>
            </a:r>
            <a:r>
              <a:rPr lang="en-US" sz="1800" b="1" i="0" u="none" strike="noStrike" cap="none">
                <a:solidFill>
                  <a:srgbClr val="000000"/>
                </a:solidFill>
                <a:latin typeface="Calibri"/>
                <a:ea typeface="Calibri"/>
                <a:cs typeface="Calibri"/>
                <a:sym typeface="Calibri"/>
              </a:rPr>
              <a:t>greenhouse gases</a:t>
            </a:r>
            <a:r>
              <a:rPr lang="en-US" sz="1800" b="0" i="0" u="none" strike="noStrike" cap="none">
                <a:solidFill>
                  <a:srgbClr val="000000"/>
                </a:solidFill>
                <a:latin typeface="Calibri"/>
                <a:ea typeface="Calibri"/>
                <a:cs typeface="Calibri"/>
                <a:sym typeface="Calibri"/>
              </a:rPr>
              <a:t> that add to global warming.</a:t>
            </a:r>
            <a:endParaRPr sz="1800" b="0" i="0" u="none" strike="noStrike" cap="none">
              <a:solidFill>
                <a:srgbClr val="000000"/>
              </a:solidFill>
              <a:latin typeface="Calibri"/>
              <a:ea typeface="Calibri"/>
              <a:cs typeface="Calibri"/>
              <a:sym typeface="Calibri"/>
            </a:endParaRPr>
          </a:p>
        </p:txBody>
      </p:sp>
      <p:pic>
        <p:nvPicPr>
          <p:cNvPr id="296" name="Google Shape;296;p38"/>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rot="-5648363">
            <a:off x="3022614" y="4926064"/>
            <a:ext cx="674674" cy="819599"/>
          </a:xfrm>
          <a:prstGeom prst="rect">
            <a:avLst/>
          </a:prstGeom>
          <a:noFill/>
          <a:ln>
            <a:noFill/>
          </a:ln>
        </p:spPr>
      </p:pic>
      <p:sp>
        <p:nvSpPr>
          <p:cNvPr id="297" name="Google Shape;297;p38"/>
          <p:cNvSpPr/>
          <p:nvPr/>
        </p:nvSpPr>
        <p:spPr>
          <a:xfrm>
            <a:off x="3773863" y="4680625"/>
            <a:ext cx="2653800" cy="1341000"/>
          </a:xfrm>
          <a:prstGeom prst="roundRect">
            <a:avLst>
              <a:gd name="adj" fmla="val 16667"/>
            </a:avLst>
          </a:prstGeom>
          <a:noFill/>
          <a:ln w="38100" cap="flat" cmpd="sng">
            <a:solidFill>
              <a:srgbClr val="6AA84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298" name="Google Shape;298;p38"/>
          <p:cNvSpPr/>
          <p:nvPr/>
        </p:nvSpPr>
        <p:spPr>
          <a:xfrm>
            <a:off x="609600" y="4697325"/>
            <a:ext cx="2276700" cy="1325700"/>
          </a:xfrm>
          <a:prstGeom prst="roundRect">
            <a:avLst>
              <a:gd name="adj" fmla="val 16667"/>
            </a:avLst>
          </a:prstGeom>
          <a:noFill/>
          <a:ln w="38100" cap="flat" cmpd="sng">
            <a:solidFill>
              <a:srgbClr val="6AA84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299" name="Google Shape;299;p38"/>
          <p:cNvSpPr/>
          <p:nvPr/>
        </p:nvSpPr>
        <p:spPr>
          <a:xfrm>
            <a:off x="7010425" y="4999775"/>
            <a:ext cx="2760300" cy="1481400"/>
          </a:xfrm>
          <a:prstGeom prst="roundRect">
            <a:avLst>
              <a:gd name="adj" fmla="val 16667"/>
            </a:avLst>
          </a:prstGeom>
          <a:noFill/>
          <a:ln w="38100" cap="flat" cmpd="sng">
            <a:solidFill>
              <a:srgbClr val="6AA84F"/>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pic>
        <p:nvPicPr>
          <p:cNvPr id="300" name="Google Shape;300;p38"/>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rot="-3488207">
            <a:off x="6335389" y="5255801"/>
            <a:ext cx="674674" cy="819600"/>
          </a:xfrm>
          <a:prstGeom prst="rect">
            <a:avLst/>
          </a:prstGeom>
          <a:noFill/>
          <a:ln>
            <a:noFill/>
          </a:ln>
        </p:spPr>
      </p:pic>
      <p:sp>
        <p:nvSpPr>
          <p:cNvPr id="301" name="Google Shape;301;p38"/>
          <p:cNvSpPr/>
          <p:nvPr/>
        </p:nvSpPr>
        <p:spPr>
          <a:xfrm>
            <a:off x="398825" y="2253575"/>
            <a:ext cx="2528100" cy="1424700"/>
          </a:xfrm>
          <a:prstGeom prst="roundRect">
            <a:avLst>
              <a:gd name="adj" fmla="val 16667"/>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302" name="Google Shape;302;p38"/>
          <p:cNvSpPr/>
          <p:nvPr/>
        </p:nvSpPr>
        <p:spPr>
          <a:xfrm>
            <a:off x="9487800" y="3258775"/>
            <a:ext cx="2570100" cy="1341000"/>
          </a:xfrm>
          <a:prstGeom prst="roundRect">
            <a:avLst>
              <a:gd name="adj" fmla="val 16667"/>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pic>
        <p:nvPicPr>
          <p:cNvPr id="303" name="Google Shape;303;p38"/>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rot="-2699996">
            <a:off x="8905089" y="3671877"/>
            <a:ext cx="674674" cy="819599"/>
          </a:xfrm>
          <a:prstGeom prst="rect">
            <a:avLst/>
          </a:prstGeom>
          <a:noFill/>
          <a:ln>
            <a:noFill/>
          </a:ln>
        </p:spPr>
      </p:pic>
      <p:pic>
        <p:nvPicPr>
          <p:cNvPr id="304" name="Google Shape;304;p38"/>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10326000" y="2259750"/>
            <a:ext cx="1052250" cy="877097"/>
          </a:xfrm>
          <a:prstGeom prst="rect">
            <a:avLst/>
          </a:prstGeom>
          <a:noFill/>
          <a:ln>
            <a:noFill/>
          </a:ln>
        </p:spPr>
      </p:pic>
      <p:pic>
        <p:nvPicPr>
          <p:cNvPr id="305" name="Google Shape;305;p38"/>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7176363" y="3959095"/>
            <a:ext cx="437825" cy="557942"/>
          </a:xfrm>
          <a:prstGeom prst="rect">
            <a:avLst/>
          </a:prstGeom>
          <a:noFill/>
          <a:ln>
            <a:noFill/>
          </a:ln>
        </p:spPr>
      </p:pic>
      <p:pic>
        <p:nvPicPr>
          <p:cNvPr id="306" name="Google Shape;306;p38"/>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9408163" y="2189963"/>
            <a:ext cx="692678" cy="732076"/>
          </a:xfrm>
          <a:prstGeom prst="rect">
            <a:avLst/>
          </a:prstGeom>
          <a:noFill/>
          <a:ln>
            <a:noFill/>
          </a:ln>
        </p:spPr>
      </p:pic>
      <p:pic>
        <p:nvPicPr>
          <p:cNvPr id="307" name="Google Shape;307;p38"/>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rot="-3488207">
            <a:off x="2858739" y="2961039"/>
            <a:ext cx="674674" cy="819600"/>
          </a:xfrm>
          <a:prstGeom prst="rect">
            <a:avLst/>
          </a:prstGeom>
          <a:noFill/>
          <a:ln>
            <a:noFill/>
          </a:ln>
        </p:spPr>
      </p:pic>
      <p:pic>
        <p:nvPicPr>
          <p:cNvPr id="308" name="Google Shape;308;p38"/>
          <p:cNvPicPr preferRelativeResize="0"/>
          <p:nvPr/>
        </p:nvPicPr>
        <p:blipFill rotWithShape="1">
          <a:blip r:embed="rId9">
            <a:alphaModFix/>
          </a:blip>
          <a:srcRect/>
          <a:stretch/>
        </p:blipFill>
        <p:spPr>
          <a:xfrm>
            <a:off x="10215600" y="4962325"/>
            <a:ext cx="1178952" cy="1481400"/>
          </a:xfrm>
          <a:prstGeom prst="rect">
            <a:avLst/>
          </a:prstGeom>
          <a:noFill/>
          <a:ln>
            <a:noFill/>
          </a:ln>
        </p:spPr>
      </p:pic>
      <p:sp>
        <p:nvSpPr>
          <p:cNvPr id="309" name="Google Shape;309;p38"/>
          <p:cNvSpPr/>
          <p:nvPr/>
        </p:nvSpPr>
        <p:spPr>
          <a:xfrm>
            <a:off x="6605400" y="2434450"/>
            <a:ext cx="2653800" cy="1481400"/>
          </a:xfrm>
          <a:prstGeom prst="roundRect">
            <a:avLst>
              <a:gd name="adj" fmla="val 16667"/>
            </a:avLst>
          </a:prstGeom>
          <a:noFill/>
          <a:ln w="38100"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p39"/>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chemeClr val="dk1"/>
              </a:buClr>
              <a:buSzPts val="1100"/>
              <a:buFont typeface="Arial"/>
              <a:buNone/>
            </a:pPr>
            <a:r>
              <a:rPr lang="en-US"/>
              <a:t>Activity: Who will you help?</a:t>
            </a:r>
            <a:endParaRPr/>
          </a:p>
        </p:txBody>
      </p:sp>
      <p:sp>
        <p:nvSpPr>
          <p:cNvPr id="316" name="Google Shape;316;p39"/>
          <p:cNvSpPr txBox="1">
            <a:spLocks noGrp="1"/>
          </p:cNvSpPr>
          <p:nvPr>
            <p:ph type="body" idx="1"/>
          </p:nvPr>
        </p:nvSpPr>
        <p:spPr>
          <a:xfrm>
            <a:off x="8366650" y="2277550"/>
            <a:ext cx="4064400" cy="4351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endParaRPr sz="18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sz="18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sz="1100">
              <a:latin typeface="Arial"/>
              <a:ea typeface="Arial"/>
              <a:cs typeface="Arial"/>
              <a:sym typeface="Arial"/>
            </a:endParaRPr>
          </a:p>
          <a:p>
            <a:pPr marL="0" lvl="0" indent="0" algn="l" rtl="0">
              <a:lnSpc>
                <a:spcPct val="115000"/>
              </a:lnSpc>
              <a:spcBef>
                <a:spcPts val="0"/>
              </a:spcBef>
              <a:spcAft>
                <a:spcPts val="0"/>
              </a:spcAft>
              <a:buClr>
                <a:schemeClr val="dk1"/>
              </a:buClr>
              <a:buSzPts val="1100"/>
              <a:buFont typeface="Arial"/>
              <a:buNone/>
            </a:pPr>
            <a:endParaRPr sz="1100">
              <a:latin typeface="Arial"/>
              <a:ea typeface="Arial"/>
              <a:cs typeface="Arial"/>
              <a:sym typeface="Arial"/>
            </a:endParaRPr>
          </a:p>
          <a:p>
            <a:pPr marL="0" marR="0" lvl="0" indent="0" algn="l" rtl="0">
              <a:lnSpc>
                <a:spcPct val="90000"/>
              </a:lnSpc>
              <a:spcBef>
                <a:spcPts val="0"/>
              </a:spcBef>
              <a:spcAft>
                <a:spcPts val="0"/>
              </a:spcAft>
              <a:buSzPts val="2800"/>
              <a:buNone/>
            </a:pPr>
            <a:endParaRPr/>
          </a:p>
          <a:p>
            <a:pPr marL="0" marR="0" lvl="0" indent="0" algn="l" rtl="0">
              <a:lnSpc>
                <a:spcPct val="90000"/>
              </a:lnSpc>
              <a:spcBef>
                <a:spcPts val="0"/>
              </a:spcBef>
              <a:spcAft>
                <a:spcPts val="0"/>
              </a:spcAft>
              <a:buSzPts val="2800"/>
              <a:buNone/>
            </a:pPr>
            <a:endParaRPr/>
          </a:p>
          <a:p>
            <a:pPr marL="0" marR="0" lvl="0" indent="0" algn="l" rtl="0">
              <a:lnSpc>
                <a:spcPct val="90000"/>
              </a:lnSpc>
              <a:spcBef>
                <a:spcPts val="0"/>
              </a:spcBef>
              <a:spcAft>
                <a:spcPts val="0"/>
              </a:spcAft>
              <a:buSzPts val="2800"/>
              <a:buNone/>
            </a:pPr>
            <a:endParaRPr/>
          </a:p>
        </p:txBody>
      </p:sp>
      <p:sp>
        <p:nvSpPr>
          <p:cNvPr id="317" name="Google Shape;317;p39"/>
          <p:cNvSpPr txBox="1"/>
          <p:nvPr/>
        </p:nvSpPr>
        <p:spPr>
          <a:xfrm>
            <a:off x="818250" y="2438400"/>
            <a:ext cx="4348200" cy="39111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2000"/>
              <a:buFont typeface="Arial"/>
              <a:buNone/>
            </a:pPr>
            <a:r>
              <a:rPr lang="en-US" sz="2000" b="1" i="0" u="none" strike="noStrike" cap="none">
                <a:solidFill>
                  <a:srgbClr val="000000"/>
                </a:solidFill>
                <a:latin typeface="Calibri"/>
                <a:ea typeface="Calibri"/>
                <a:cs typeface="Calibri"/>
                <a:sym typeface="Calibri"/>
              </a:rPr>
              <a:t>Think about a person you could help throw less food away, using your invention?</a:t>
            </a:r>
            <a:endParaRPr sz="2000" b="1" i="0" u="none" strike="noStrike" cap="none">
              <a:solidFill>
                <a:srgbClr val="000000"/>
              </a:solidFill>
              <a:latin typeface="Calibri"/>
              <a:ea typeface="Calibri"/>
              <a:cs typeface="Calibri"/>
              <a:sym typeface="Calibri"/>
            </a:endParaRPr>
          </a:p>
          <a:p>
            <a:pPr marL="0" marR="0" lvl="0" indent="0" algn="l" rtl="0">
              <a:lnSpc>
                <a:spcPct val="115000"/>
              </a:lnSpc>
              <a:spcBef>
                <a:spcPts val="1600"/>
              </a:spcBef>
              <a:spcAft>
                <a:spcPts val="0"/>
              </a:spcAft>
              <a:buClr>
                <a:srgbClr val="000000"/>
              </a:buClr>
              <a:buSzPts val="2000"/>
              <a:buFont typeface="Arial"/>
              <a:buNone/>
            </a:pPr>
            <a:r>
              <a:rPr lang="en-US" sz="2000" b="0" i="0" u="none" strike="noStrike" cap="none">
                <a:solidFill>
                  <a:srgbClr val="000000"/>
                </a:solidFill>
                <a:latin typeface="Calibri"/>
                <a:ea typeface="Calibri"/>
                <a:cs typeface="Calibri"/>
                <a:sym typeface="Calibri"/>
              </a:rPr>
              <a:t>Who might they be?</a:t>
            </a:r>
            <a:endParaRPr sz="2000" b="0" i="0" u="none" strike="noStrike" cap="none">
              <a:solidFill>
                <a:srgbClr val="000000"/>
              </a:solidFill>
              <a:latin typeface="Calibri"/>
              <a:ea typeface="Calibri"/>
              <a:cs typeface="Calibri"/>
              <a:sym typeface="Calibri"/>
            </a:endParaRPr>
          </a:p>
          <a:p>
            <a:pPr marL="0" marR="0" lvl="0" indent="0" algn="l" rtl="0">
              <a:lnSpc>
                <a:spcPct val="115000"/>
              </a:lnSpc>
              <a:spcBef>
                <a:spcPts val="1600"/>
              </a:spcBef>
              <a:spcAft>
                <a:spcPts val="0"/>
              </a:spcAft>
              <a:buClr>
                <a:srgbClr val="000000"/>
              </a:buClr>
              <a:buSzPts val="2000"/>
              <a:buFont typeface="Arial"/>
              <a:buNone/>
            </a:pPr>
            <a:r>
              <a:rPr lang="en-US" sz="2000" b="0" i="0" u="none" strike="noStrike" cap="none">
                <a:solidFill>
                  <a:srgbClr val="000000"/>
                </a:solidFill>
                <a:latin typeface="Calibri"/>
                <a:ea typeface="Calibri"/>
                <a:cs typeface="Calibri"/>
                <a:sym typeface="Calibri"/>
              </a:rPr>
              <a:t>What might their life be like?</a:t>
            </a:r>
            <a:endParaRPr sz="2000" b="0" i="0" u="none" strike="noStrike" cap="none">
              <a:solidFill>
                <a:srgbClr val="000000"/>
              </a:solidFill>
              <a:latin typeface="Calibri"/>
              <a:ea typeface="Calibri"/>
              <a:cs typeface="Calibri"/>
              <a:sym typeface="Calibri"/>
            </a:endParaRPr>
          </a:p>
          <a:p>
            <a:pPr marL="0" marR="0" lvl="0" indent="0" algn="l" rtl="0">
              <a:lnSpc>
                <a:spcPct val="115000"/>
              </a:lnSpc>
              <a:spcBef>
                <a:spcPts val="1600"/>
              </a:spcBef>
              <a:spcAft>
                <a:spcPts val="0"/>
              </a:spcAft>
              <a:buClr>
                <a:srgbClr val="000000"/>
              </a:buClr>
              <a:buSzPts val="2000"/>
              <a:buFont typeface="Arial"/>
              <a:buNone/>
            </a:pPr>
            <a:r>
              <a:rPr lang="en-US" sz="2000" b="0" i="0" u="none" strike="noStrike" cap="none">
                <a:solidFill>
                  <a:srgbClr val="000000"/>
                </a:solidFill>
                <a:latin typeface="Calibri"/>
                <a:ea typeface="Calibri"/>
                <a:cs typeface="Calibri"/>
                <a:sym typeface="Calibri"/>
              </a:rPr>
              <a:t>What might their favourite foods be?</a:t>
            </a:r>
            <a:endParaRPr sz="2000" b="0" i="0" u="none" strike="noStrike" cap="none">
              <a:solidFill>
                <a:srgbClr val="000000"/>
              </a:solidFill>
              <a:latin typeface="Calibri"/>
              <a:ea typeface="Calibri"/>
              <a:cs typeface="Calibri"/>
              <a:sym typeface="Calibri"/>
            </a:endParaRPr>
          </a:p>
          <a:p>
            <a:pPr marL="0" marR="0" lvl="0" indent="0" algn="l" rtl="0">
              <a:lnSpc>
                <a:spcPct val="115000"/>
              </a:lnSpc>
              <a:spcBef>
                <a:spcPts val="1600"/>
              </a:spcBef>
              <a:spcAft>
                <a:spcPts val="0"/>
              </a:spcAft>
              <a:buClr>
                <a:srgbClr val="000000"/>
              </a:buClr>
              <a:buSzPts val="2000"/>
              <a:buFont typeface="Arial"/>
              <a:buNone/>
            </a:pPr>
            <a:r>
              <a:rPr lang="en-US" sz="2000" b="0" i="0" u="none" strike="noStrike" cap="none">
                <a:solidFill>
                  <a:srgbClr val="000000"/>
                </a:solidFill>
                <a:latin typeface="Calibri"/>
                <a:ea typeface="Calibri"/>
                <a:cs typeface="Calibri"/>
                <a:sym typeface="Calibri"/>
              </a:rPr>
              <a:t>When might they put food in the bin?</a:t>
            </a:r>
            <a:endParaRPr sz="2000" b="0" i="0" u="none" strike="noStrike" cap="none">
              <a:solidFill>
                <a:srgbClr val="000000"/>
              </a:solidFill>
              <a:latin typeface="Calibri"/>
              <a:ea typeface="Calibri"/>
              <a:cs typeface="Calibri"/>
              <a:sym typeface="Calibri"/>
            </a:endParaRPr>
          </a:p>
          <a:p>
            <a:pPr marL="0" marR="0" lvl="0" indent="0" algn="l" rtl="0">
              <a:lnSpc>
                <a:spcPct val="115000"/>
              </a:lnSpc>
              <a:spcBef>
                <a:spcPts val="1600"/>
              </a:spcBef>
              <a:spcAft>
                <a:spcPts val="1600"/>
              </a:spcAft>
              <a:buClr>
                <a:srgbClr val="000000"/>
              </a:buClr>
              <a:buSzPts val="2000"/>
              <a:buFont typeface="Arial"/>
              <a:buNone/>
            </a:pPr>
            <a:r>
              <a:rPr lang="en-US" sz="2000">
                <a:latin typeface="Calibri"/>
                <a:ea typeface="Calibri"/>
                <a:cs typeface="Calibri"/>
                <a:sym typeface="Calibri"/>
              </a:rPr>
              <a:t>Why?</a:t>
            </a:r>
            <a:r>
              <a:rPr lang="en-US" sz="2000" b="0" i="0" u="none" strike="noStrike" cap="none">
                <a:solidFill>
                  <a:srgbClr val="000000"/>
                </a:solidFill>
                <a:latin typeface="Calibri"/>
                <a:ea typeface="Calibri"/>
                <a:cs typeface="Calibri"/>
                <a:sym typeface="Calibri"/>
              </a:rPr>
              <a:t> </a:t>
            </a:r>
            <a:endParaRPr sz="2000" b="0" i="0" u="none" strike="noStrike" cap="none">
              <a:solidFill>
                <a:srgbClr val="000000"/>
              </a:solidFill>
              <a:latin typeface="Calibri"/>
              <a:ea typeface="Calibri"/>
              <a:cs typeface="Calibri"/>
              <a:sym typeface="Calibri"/>
            </a:endParaRPr>
          </a:p>
        </p:txBody>
      </p:sp>
      <p:pic>
        <p:nvPicPr>
          <p:cNvPr id="318" name="Google Shape;318;p39"/>
          <p:cNvPicPr preferRelativeResize="0"/>
          <p:nvPr/>
        </p:nvPicPr>
        <p:blipFill>
          <a:blip r:embed="rId3">
            <a:alphaModFix/>
          </a:blip>
          <a:stretch>
            <a:fillRect/>
          </a:stretch>
        </p:blipFill>
        <p:spPr>
          <a:xfrm>
            <a:off x="6012250" y="2277550"/>
            <a:ext cx="5534731" cy="39111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40"/>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chemeClr val="dk1"/>
              </a:buClr>
              <a:buSzPts val="1100"/>
              <a:buFont typeface="Arial"/>
              <a:buNone/>
            </a:pPr>
            <a:r>
              <a:rPr lang="en-US"/>
              <a:t>Activity: Food diary</a:t>
            </a:r>
            <a:endParaRPr/>
          </a:p>
        </p:txBody>
      </p:sp>
      <p:sp>
        <p:nvSpPr>
          <p:cNvPr id="325" name="Google Shape;325;p40"/>
          <p:cNvSpPr txBox="1"/>
          <p:nvPr/>
        </p:nvSpPr>
        <p:spPr>
          <a:xfrm>
            <a:off x="838200" y="2272875"/>
            <a:ext cx="4458600" cy="34164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2000"/>
              <a:buFont typeface="Arial"/>
              <a:buNone/>
            </a:pPr>
            <a:r>
              <a:rPr lang="en-US" sz="2000" b="0" i="0" u="none" strike="noStrike" cap="none">
                <a:latin typeface="Calibri"/>
                <a:ea typeface="Calibri"/>
                <a:cs typeface="Calibri"/>
                <a:sym typeface="Calibri"/>
              </a:rPr>
              <a:t>Think about the person you’d like to help. </a:t>
            </a:r>
            <a:r>
              <a:rPr lang="en-US" sz="2000">
                <a:latin typeface="Calibri"/>
                <a:ea typeface="Calibri"/>
                <a:cs typeface="Calibri"/>
                <a:sym typeface="Calibri"/>
              </a:rPr>
              <a:t>What</a:t>
            </a:r>
            <a:r>
              <a:rPr lang="en-US" sz="2000" b="0" i="0" u="none" strike="noStrike" cap="none">
                <a:latin typeface="Calibri"/>
                <a:ea typeface="Calibri"/>
                <a:cs typeface="Calibri"/>
                <a:sym typeface="Calibri"/>
              </a:rPr>
              <a:t> might they eat during a normal day?</a:t>
            </a:r>
            <a:r>
              <a:rPr lang="en-US" sz="2000" b="0" i="0" u="none" strike="noStrike" cap="none">
                <a:solidFill>
                  <a:srgbClr val="000000"/>
                </a:solidFill>
                <a:latin typeface="Calibri"/>
                <a:ea typeface="Calibri"/>
                <a:cs typeface="Calibri"/>
                <a:sym typeface="Calibri"/>
              </a:rPr>
              <a:t>  </a:t>
            </a:r>
            <a:endParaRPr sz="2000" b="0" i="0" u="none" strike="noStrike" cap="none">
              <a:solidFill>
                <a:srgbClr val="000000"/>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000"/>
              <a:buFont typeface="Arial"/>
              <a:buNone/>
            </a:pPr>
            <a:endParaRPr sz="2000" b="1" i="0" u="none" strike="noStrike" cap="none">
              <a:solidFill>
                <a:srgbClr val="000000"/>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000"/>
              <a:buFont typeface="Arial"/>
              <a:buNone/>
            </a:pPr>
            <a:r>
              <a:rPr lang="en-US" sz="2000" b="0" i="0" u="none" strike="noStrike" cap="none">
                <a:solidFill>
                  <a:srgbClr val="000000"/>
                </a:solidFill>
                <a:latin typeface="Calibri"/>
                <a:ea typeface="Calibri"/>
                <a:cs typeface="Calibri"/>
                <a:sym typeface="Calibri"/>
              </a:rPr>
              <a:t>Write a simple diary of what they eat.</a:t>
            </a:r>
            <a:endParaRPr sz="2000" b="0" i="0" u="none" strike="noStrike" cap="none">
              <a:solidFill>
                <a:srgbClr val="000000"/>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000"/>
              <a:buFont typeface="Arial"/>
              <a:buNone/>
            </a:pPr>
            <a:r>
              <a:rPr lang="en-US" sz="2000" b="0" i="0" u="none" strike="noStrike" cap="none">
                <a:solidFill>
                  <a:srgbClr val="000000"/>
                </a:solidFill>
                <a:latin typeface="Calibri"/>
                <a:ea typeface="Calibri"/>
                <a:cs typeface="Calibri"/>
                <a:sym typeface="Calibri"/>
              </a:rPr>
              <a:t>Use their diary to identify when they might be most likely to throw food away and how you could help!</a:t>
            </a:r>
            <a:endParaRPr sz="2000" b="0" i="0" u="none" strike="noStrike" cap="none">
              <a:solidFill>
                <a:srgbClr val="000000"/>
              </a:solidFill>
              <a:latin typeface="Calibri"/>
              <a:ea typeface="Calibri"/>
              <a:cs typeface="Calibri"/>
              <a:sym typeface="Calibri"/>
            </a:endParaRPr>
          </a:p>
          <a:p>
            <a:pPr marL="0" marR="0" lvl="0" indent="0" algn="l" rtl="0">
              <a:lnSpc>
                <a:spcPct val="115000"/>
              </a:lnSpc>
              <a:spcBef>
                <a:spcPts val="0"/>
              </a:spcBef>
              <a:spcAft>
                <a:spcPts val="1600"/>
              </a:spcAft>
              <a:buClr>
                <a:srgbClr val="000000"/>
              </a:buClr>
              <a:buSzPts val="2000"/>
              <a:buFont typeface="Arial"/>
              <a:buNone/>
            </a:pPr>
            <a:endParaRPr sz="2000" b="0" i="0" u="none" strike="noStrike" cap="none">
              <a:solidFill>
                <a:srgbClr val="595959"/>
              </a:solidFill>
              <a:latin typeface="Calibri"/>
              <a:ea typeface="Calibri"/>
              <a:cs typeface="Calibri"/>
              <a:sym typeface="Calibri"/>
            </a:endParaRPr>
          </a:p>
        </p:txBody>
      </p:sp>
      <p:pic>
        <p:nvPicPr>
          <p:cNvPr id="326" name="Google Shape;326;p40"/>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7521275" y="1858050"/>
            <a:ext cx="3393350" cy="48020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41"/>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400"/>
              <a:buNone/>
            </a:pPr>
            <a:r>
              <a:rPr lang="en-US"/>
              <a:t>Activity: Mind map time!</a:t>
            </a:r>
            <a:endParaRPr/>
          </a:p>
        </p:txBody>
      </p:sp>
      <p:sp>
        <p:nvSpPr>
          <p:cNvPr id="333" name="Google Shape;333;p41"/>
          <p:cNvSpPr txBox="1"/>
          <p:nvPr/>
        </p:nvSpPr>
        <p:spPr>
          <a:xfrm>
            <a:off x="806925" y="2375250"/>
            <a:ext cx="3622200" cy="34164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2000"/>
              <a:buFont typeface="Arial"/>
              <a:buNone/>
            </a:pPr>
            <a:r>
              <a:rPr lang="en-US" sz="2000" b="0" i="0" u="none" strike="noStrike" cap="none">
                <a:solidFill>
                  <a:srgbClr val="000000"/>
                </a:solidFill>
                <a:latin typeface="Calibri"/>
                <a:ea typeface="Calibri"/>
                <a:cs typeface="Calibri"/>
                <a:sym typeface="Calibri"/>
              </a:rPr>
              <a:t>Use this mind map to gather all your ideas for who could use your food waste invention!</a:t>
            </a:r>
            <a:endParaRPr sz="2000" b="0" i="0" u="none" strike="noStrike" cap="none">
              <a:solidFill>
                <a:srgbClr val="000000"/>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000"/>
              <a:buFont typeface="Arial"/>
              <a:buNone/>
            </a:pPr>
            <a:r>
              <a:rPr lang="en-US" sz="2000" b="1" i="0" u="none" strike="noStrike" cap="none">
                <a:solidFill>
                  <a:srgbClr val="000000"/>
                </a:solidFill>
                <a:latin typeface="Calibri"/>
                <a:ea typeface="Calibri"/>
                <a:cs typeface="Calibri"/>
                <a:sym typeface="Calibri"/>
              </a:rPr>
              <a:t>When, where </a:t>
            </a:r>
            <a:r>
              <a:rPr lang="en-US" sz="2000" b="0" i="0" u="none" strike="noStrike" cap="none">
                <a:solidFill>
                  <a:srgbClr val="000000"/>
                </a:solidFill>
                <a:latin typeface="Calibri"/>
                <a:ea typeface="Calibri"/>
                <a:cs typeface="Calibri"/>
                <a:sym typeface="Calibri"/>
              </a:rPr>
              <a:t>and</a:t>
            </a:r>
            <a:r>
              <a:rPr lang="en-US" sz="2000" b="1" i="0" u="none" strike="noStrike" cap="none">
                <a:solidFill>
                  <a:srgbClr val="000000"/>
                </a:solidFill>
                <a:latin typeface="Calibri"/>
                <a:ea typeface="Calibri"/>
                <a:cs typeface="Calibri"/>
                <a:sym typeface="Calibri"/>
              </a:rPr>
              <a:t> how</a:t>
            </a:r>
            <a:r>
              <a:rPr lang="en-US" sz="2000" b="0" i="0" u="none" strike="noStrike" cap="none">
                <a:solidFill>
                  <a:srgbClr val="000000"/>
                </a:solidFill>
                <a:latin typeface="Calibri"/>
                <a:ea typeface="Calibri"/>
                <a:cs typeface="Calibri"/>
                <a:sym typeface="Calibri"/>
              </a:rPr>
              <a:t> will it help them throw less food away?</a:t>
            </a:r>
            <a:endParaRPr sz="2000" b="0" i="0" u="none" strike="noStrike" cap="none">
              <a:solidFill>
                <a:srgbClr val="595959"/>
              </a:solidFill>
              <a:latin typeface="Calibri"/>
              <a:ea typeface="Calibri"/>
              <a:cs typeface="Calibri"/>
              <a:sym typeface="Calibri"/>
            </a:endParaRPr>
          </a:p>
        </p:txBody>
      </p:sp>
      <p:pic>
        <p:nvPicPr>
          <p:cNvPr id="334" name="Google Shape;334;p41"/>
          <p:cNvPicPr preferRelativeResize="0"/>
          <p:nvPr/>
        </p:nvPicPr>
        <p:blipFill>
          <a:blip r:embed="rId3">
            <a:alphaModFix/>
          </a:blip>
          <a:stretch>
            <a:fillRect/>
          </a:stretch>
        </p:blipFill>
        <p:spPr>
          <a:xfrm>
            <a:off x="5833850" y="2249812"/>
            <a:ext cx="5607625" cy="3962626"/>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4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a:t>Now draw your food saving invention!</a:t>
            </a:r>
            <a:endParaRPr/>
          </a:p>
        </p:txBody>
      </p:sp>
      <p:sp>
        <p:nvSpPr>
          <p:cNvPr id="341" name="Google Shape;341;p42"/>
          <p:cNvSpPr txBox="1"/>
          <p:nvPr/>
        </p:nvSpPr>
        <p:spPr>
          <a:xfrm>
            <a:off x="834850" y="2450825"/>
            <a:ext cx="4557900" cy="34164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rgbClr val="000000"/>
              </a:buClr>
              <a:buSzPts val="2000"/>
              <a:buFont typeface="Arial"/>
              <a:buNone/>
            </a:pPr>
            <a:r>
              <a:rPr lang="en-US" sz="2000" b="1" i="0" u="none" strike="noStrike" cap="none">
                <a:solidFill>
                  <a:srgbClr val="000000"/>
                </a:solidFill>
                <a:latin typeface="Calibri"/>
                <a:ea typeface="Calibri"/>
                <a:cs typeface="Calibri"/>
                <a:sym typeface="Calibri"/>
              </a:rPr>
              <a:t>Draw and explain your invention!</a:t>
            </a:r>
            <a:endParaRPr sz="2000" b="1" i="0" u="none" strike="noStrike" cap="none">
              <a:solidFill>
                <a:srgbClr val="000000"/>
              </a:solidFill>
              <a:latin typeface="Calibri"/>
              <a:ea typeface="Calibri"/>
              <a:cs typeface="Calibri"/>
              <a:sym typeface="Calibri"/>
            </a:endParaRPr>
          </a:p>
          <a:p>
            <a:pPr marL="0" marR="0" lvl="0" indent="0" algn="l" rtl="0">
              <a:lnSpc>
                <a:spcPct val="9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p>
            <a:pPr marL="0" marR="0" lvl="0" indent="0" algn="l" rtl="0">
              <a:lnSpc>
                <a:spcPct val="90000"/>
              </a:lnSpc>
              <a:spcBef>
                <a:spcPts val="0"/>
              </a:spcBef>
              <a:spcAft>
                <a:spcPts val="0"/>
              </a:spcAft>
              <a:buClr>
                <a:srgbClr val="000000"/>
              </a:buClr>
              <a:buSzPts val="2000"/>
              <a:buFont typeface="Arial"/>
              <a:buNone/>
            </a:pPr>
            <a:r>
              <a:rPr lang="en-US" sz="2000" b="0" i="0" u="none" strike="noStrike" cap="none">
                <a:solidFill>
                  <a:srgbClr val="000000"/>
                </a:solidFill>
                <a:latin typeface="Calibri"/>
                <a:ea typeface="Calibri"/>
                <a:cs typeface="Calibri"/>
                <a:sym typeface="Calibri"/>
              </a:rPr>
              <a:t>•What does it do?</a:t>
            </a:r>
            <a:endParaRPr sz="2000" b="0" i="0" u="none" strike="noStrike" cap="none">
              <a:solidFill>
                <a:srgbClr val="000000"/>
              </a:solidFill>
              <a:latin typeface="Calibri"/>
              <a:ea typeface="Calibri"/>
              <a:cs typeface="Calibri"/>
              <a:sym typeface="Calibri"/>
            </a:endParaRPr>
          </a:p>
          <a:p>
            <a:pPr marL="0" marR="0" lvl="0" indent="0" algn="l" rtl="0">
              <a:lnSpc>
                <a:spcPct val="90000"/>
              </a:lnSpc>
              <a:spcBef>
                <a:spcPts val="0"/>
              </a:spcBef>
              <a:spcAft>
                <a:spcPts val="0"/>
              </a:spcAft>
              <a:buClr>
                <a:srgbClr val="000000"/>
              </a:buClr>
              <a:buSzPts val="2000"/>
              <a:buFont typeface="Arial"/>
              <a:buNone/>
            </a:pPr>
            <a:r>
              <a:rPr lang="en-US" sz="2000" b="0" i="0" u="none" strike="noStrike" cap="none">
                <a:solidFill>
                  <a:srgbClr val="000000"/>
                </a:solidFill>
                <a:latin typeface="Calibri"/>
                <a:ea typeface="Calibri"/>
                <a:cs typeface="Calibri"/>
                <a:sym typeface="Calibri"/>
              </a:rPr>
              <a:t>•What is it made of?</a:t>
            </a:r>
            <a:endParaRPr sz="2000" b="0" i="0" u="none" strike="noStrike" cap="none">
              <a:solidFill>
                <a:srgbClr val="000000"/>
              </a:solidFill>
              <a:latin typeface="Calibri"/>
              <a:ea typeface="Calibri"/>
              <a:cs typeface="Calibri"/>
              <a:sym typeface="Calibri"/>
            </a:endParaRPr>
          </a:p>
          <a:p>
            <a:pPr marL="0" marR="0" lvl="0" indent="0" algn="l" rtl="0">
              <a:lnSpc>
                <a:spcPct val="90000"/>
              </a:lnSpc>
              <a:spcBef>
                <a:spcPts val="0"/>
              </a:spcBef>
              <a:spcAft>
                <a:spcPts val="0"/>
              </a:spcAft>
              <a:buClr>
                <a:srgbClr val="000000"/>
              </a:buClr>
              <a:buSzPts val="2000"/>
              <a:buFont typeface="Arial"/>
              <a:buNone/>
            </a:pPr>
            <a:r>
              <a:rPr lang="en-US" sz="2000" b="0" i="0" u="none" strike="noStrike" cap="none">
                <a:solidFill>
                  <a:srgbClr val="000000"/>
                </a:solidFill>
                <a:latin typeface="Calibri"/>
                <a:ea typeface="Calibri"/>
                <a:cs typeface="Calibri"/>
                <a:sym typeface="Calibri"/>
              </a:rPr>
              <a:t>•Who is it for?</a:t>
            </a:r>
            <a:endParaRPr sz="2000" b="0" i="0" u="none" strike="noStrike" cap="none">
              <a:solidFill>
                <a:srgbClr val="000000"/>
              </a:solidFill>
              <a:latin typeface="Calibri"/>
              <a:ea typeface="Calibri"/>
              <a:cs typeface="Calibri"/>
              <a:sym typeface="Calibri"/>
            </a:endParaRPr>
          </a:p>
          <a:p>
            <a:pPr marL="0" marR="0" lvl="0" indent="0" algn="l" rtl="0">
              <a:lnSpc>
                <a:spcPct val="9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p>
            <a:pPr marL="0" marR="0" lvl="0" indent="0" algn="l" rtl="0">
              <a:lnSpc>
                <a:spcPct val="90000"/>
              </a:lnSpc>
              <a:spcBef>
                <a:spcPts val="0"/>
              </a:spcBef>
              <a:spcAft>
                <a:spcPts val="0"/>
              </a:spcAft>
              <a:buClr>
                <a:srgbClr val="000000"/>
              </a:buClr>
              <a:buSzPts val="2000"/>
              <a:buFont typeface="Arial"/>
              <a:buNone/>
            </a:pPr>
            <a:r>
              <a:rPr lang="en-US" sz="2000" b="0" i="0" u="none" strike="noStrike" cap="none">
                <a:solidFill>
                  <a:srgbClr val="000000"/>
                </a:solidFill>
                <a:latin typeface="Calibri"/>
                <a:ea typeface="Calibri"/>
                <a:cs typeface="Calibri"/>
                <a:sym typeface="Calibri"/>
              </a:rPr>
              <a:t>Will it be wonderfully wacky</a:t>
            </a:r>
            <a:endParaRPr sz="2000" b="0" i="0" u="none" strike="noStrike" cap="none">
              <a:solidFill>
                <a:srgbClr val="000000"/>
              </a:solidFill>
              <a:latin typeface="Calibri"/>
              <a:ea typeface="Calibri"/>
              <a:cs typeface="Calibri"/>
              <a:sym typeface="Calibri"/>
            </a:endParaRPr>
          </a:p>
          <a:p>
            <a:pPr marL="0" marR="0" lvl="0" indent="0" algn="l" rtl="0">
              <a:lnSpc>
                <a:spcPct val="90000"/>
              </a:lnSpc>
              <a:spcBef>
                <a:spcPts val="0"/>
              </a:spcBef>
              <a:spcAft>
                <a:spcPts val="0"/>
              </a:spcAft>
              <a:buClr>
                <a:srgbClr val="000000"/>
              </a:buClr>
              <a:buSzPts val="2000"/>
              <a:buFont typeface="Arial"/>
              <a:buNone/>
            </a:pPr>
            <a:r>
              <a:rPr lang="en-US" sz="2000" b="0" i="0" u="none" strike="noStrike" cap="none">
                <a:solidFill>
                  <a:srgbClr val="000000"/>
                </a:solidFill>
                <a:latin typeface="Calibri"/>
                <a:ea typeface="Calibri"/>
                <a:cs typeface="Calibri"/>
                <a:sym typeface="Calibri"/>
              </a:rPr>
              <a:t>or perfectly practical?</a:t>
            </a:r>
            <a:endParaRPr sz="2000" b="0" i="0" u="none" strike="noStrike" cap="none">
              <a:solidFill>
                <a:srgbClr val="000000"/>
              </a:solidFill>
              <a:latin typeface="Calibri"/>
              <a:ea typeface="Calibri"/>
              <a:cs typeface="Calibri"/>
              <a:sym typeface="Calibri"/>
            </a:endParaRPr>
          </a:p>
          <a:p>
            <a:pPr marL="0" marR="0" lvl="0" indent="0" algn="l" rtl="0">
              <a:lnSpc>
                <a:spcPct val="115000"/>
              </a:lnSpc>
              <a:spcBef>
                <a:spcPts val="0"/>
              </a:spcBef>
              <a:spcAft>
                <a:spcPts val="1600"/>
              </a:spcAft>
              <a:buClr>
                <a:srgbClr val="000000"/>
              </a:buClr>
              <a:buSzPts val="1800"/>
              <a:buFont typeface="Arial"/>
              <a:buNone/>
            </a:pPr>
            <a:endParaRPr sz="1800" b="0" i="0" u="none" strike="noStrike" cap="none">
              <a:solidFill>
                <a:srgbClr val="595959"/>
              </a:solidFill>
              <a:latin typeface="Calibri"/>
              <a:ea typeface="Calibri"/>
              <a:cs typeface="Calibri"/>
              <a:sym typeface="Calibri"/>
            </a:endParaRPr>
          </a:p>
        </p:txBody>
      </p:sp>
      <p:pic>
        <p:nvPicPr>
          <p:cNvPr id="342" name="Google Shape;342;p42"/>
          <p:cNvPicPr preferRelativeResize="0"/>
          <p:nvPr/>
        </p:nvPicPr>
        <p:blipFill>
          <a:blip r:embed="rId3">
            <a:alphaModFix/>
          </a:blip>
          <a:stretch>
            <a:fillRect/>
          </a:stretch>
        </p:blipFill>
        <p:spPr>
          <a:xfrm>
            <a:off x="5392750" y="2016237"/>
            <a:ext cx="6064650" cy="428557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43"/>
          <p:cNvSpPr txBox="1">
            <a:spLocks noGrp="1"/>
          </p:cNvSpPr>
          <p:nvPr>
            <p:ph type="title"/>
          </p:nvPr>
        </p:nvSpPr>
        <p:spPr>
          <a:xfrm>
            <a:off x="838200" y="365125"/>
            <a:ext cx="10515599" cy="1325700"/>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4400" b="0" i="0" u="none" strike="noStrike" cap="none">
                <a:solidFill>
                  <a:schemeClr val="dk1"/>
                </a:solidFill>
                <a:latin typeface="Calibri"/>
                <a:ea typeface="Calibri"/>
                <a:cs typeface="Calibri"/>
                <a:sym typeface="Calibri"/>
              </a:rPr>
              <a:t>What do you think? </a:t>
            </a:r>
            <a:endParaRPr/>
          </a:p>
        </p:txBody>
      </p:sp>
      <p:sp>
        <p:nvSpPr>
          <p:cNvPr id="349" name="Google Shape;349;p43"/>
          <p:cNvSpPr txBox="1">
            <a:spLocks noGrp="1"/>
          </p:cNvSpPr>
          <p:nvPr>
            <p:ph type="body" idx="1"/>
          </p:nvPr>
        </p:nvSpPr>
        <p:spPr>
          <a:xfrm>
            <a:off x="784075" y="2090425"/>
            <a:ext cx="10515600" cy="4636200"/>
          </a:xfrm>
          <a:prstGeom prst="rect">
            <a:avLst/>
          </a:prstGeom>
          <a:noFill/>
          <a:ln>
            <a:noFill/>
          </a:ln>
        </p:spPr>
        <p:txBody>
          <a:bodyPr spcFirstLastPara="1" wrap="square" lIns="91425" tIns="365750" rIns="91425" bIns="914400" anchor="t" anchorCtr="0">
            <a:noAutofit/>
          </a:bodyPr>
          <a:lstStyle/>
          <a:p>
            <a:pPr marL="457200" marR="457200" lvl="0" indent="-393700" algn="l" rtl="0">
              <a:lnSpc>
                <a:spcPct val="150000"/>
              </a:lnSpc>
              <a:spcBef>
                <a:spcPts val="0"/>
              </a:spcBef>
              <a:spcAft>
                <a:spcPts val="0"/>
              </a:spcAft>
              <a:buSzPts val="2600"/>
              <a:buFont typeface="Calibri"/>
              <a:buChar char="•"/>
            </a:pPr>
            <a:r>
              <a:rPr lang="en-US" sz="2600"/>
              <a:t>Now that you have drawn your invention, what do you think of it?</a:t>
            </a:r>
            <a:endParaRPr sz="2600"/>
          </a:p>
          <a:p>
            <a:pPr marL="457200" marR="457200" lvl="0" indent="-393700" algn="l" rtl="0">
              <a:lnSpc>
                <a:spcPct val="150000"/>
              </a:lnSpc>
              <a:spcBef>
                <a:spcPts val="0"/>
              </a:spcBef>
              <a:spcAft>
                <a:spcPts val="0"/>
              </a:spcAft>
              <a:buSzPts val="2600"/>
              <a:buFont typeface="Calibri"/>
              <a:buChar char="•"/>
            </a:pPr>
            <a:r>
              <a:rPr lang="en-US" sz="2600"/>
              <a:t>What’s the best part? Anything you’d want to change?</a:t>
            </a:r>
            <a:endParaRPr sz="2600"/>
          </a:p>
          <a:p>
            <a:pPr marL="457200" marR="457200" lvl="0" indent="-393700" algn="l" rtl="0">
              <a:lnSpc>
                <a:spcPct val="150000"/>
              </a:lnSpc>
              <a:spcBef>
                <a:spcPts val="0"/>
              </a:spcBef>
              <a:spcAft>
                <a:spcPts val="0"/>
              </a:spcAft>
              <a:buSzPts val="2600"/>
              <a:buFont typeface="Calibri"/>
              <a:buChar char="•"/>
            </a:pPr>
            <a:r>
              <a:rPr lang="en-US" sz="2600"/>
              <a:t>Can you imagine people using it?</a:t>
            </a:r>
            <a:endParaRPr sz="2600"/>
          </a:p>
          <a:p>
            <a:pPr marL="457200" marR="457200" lvl="0" indent="-393700" algn="l" rtl="0">
              <a:lnSpc>
                <a:spcPct val="150000"/>
              </a:lnSpc>
              <a:spcBef>
                <a:spcPts val="0"/>
              </a:spcBef>
              <a:spcAft>
                <a:spcPts val="0"/>
              </a:spcAft>
              <a:buSzPts val="2600"/>
              <a:buFont typeface="Calibri"/>
              <a:buChar char="•"/>
            </a:pPr>
            <a:r>
              <a:rPr lang="en-US" sz="2600"/>
              <a:t>What would they say?</a:t>
            </a:r>
            <a:endParaRPr sz="2600"/>
          </a:p>
          <a:p>
            <a:pPr marL="457200" marR="457200" lvl="0" indent="-393700" algn="l" rtl="0">
              <a:lnSpc>
                <a:spcPct val="150000"/>
              </a:lnSpc>
              <a:spcBef>
                <a:spcPts val="0"/>
              </a:spcBef>
              <a:spcAft>
                <a:spcPts val="0"/>
              </a:spcAft>
              <a:buSzPts val="2600"/>
              <a:buFont typeface="Calibri"/>
              <a:buChar char="•"/>
            </a:pPr>
            <a:r>
              <a:rPr lang="en-US" sz="2600"/>
              <a:t>Can you think of other challenges and other inventions?</a:t>
            </a:r>
            <a:endParaRPr sz="2600"/>
          </a:p>
          <a:p>
            <a:pPr marL="457200" marR="457200" lvl="0" indent="-393700" algn="l" rtl="0">
              <a:lnSpc>
                <a:spcPct val="150000"/>
              </a:lnSpc>
              <a:spcBef>
                <a:spcPts val="0"/>
              </a:spcBef>
              <a:spcAft>
                <a:spcPts val="0"/>
              </a:spcAft>
              <a:buSzPts val="2600"/>
              <a:buFont typeface="Calibri"/>
              <a:buChar char="•"/>
            </a:pPr>
            <a:r>
              <a:rPr lang="en-US" sz="2600"/>
              <a:t>Next time you find a problem, how will you approach it?</a:t>
            </a:r>
            <a:endParaRPr sz="26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26"/>
          <p:cNvSpPr txBox="1">
            <a:spLocks noGrp="1"/>
          </p:cNvSpPr>
          <p:nvPr>
            <p:ph type="title"/>
          </p:nvPr>
        </p:nvSpPr>
        <p:spPr>
          <a:xfrm>
            <a:off x="838200" y="365125"/>
            <a:ext cx="11439300" cy="1325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chemeClr val="dk1"/>
              </a:buClr>
              <a:buSzPts val="1100"/>
              <a:buFont typeface="Arial"/>
              <a:buNone/>
            </a:pPr>
            <a:r>
              <a:rPr lang="en-US"/>
              <a:t>We are Little Inventors!</a:t>
            </a:r>
            <a:endParaRPr/>
          </a:p>
        </p:txBody>
      </p:sp>
      <p:sp>
        <p:nvSpPr>
          <p:cNvPr id="176" name="Google Shape;176;p26"/>
          <p:cNvSpPr txBox="1"/>
          <p:nvPr/>
        </p:nvSpPr>
        <p:spPr>
          <a:xfrm>
            <a:off x="838200" y="1825625"/>
            <a:ext cx="10515600" cy="43512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p>
            <a:pPr marL="0" marR="0" lvl="0" indent="0" algn="l" rtl="0">
              <a:lnSpc>
                <a:spcPct val="90000"/>
              </a:lnSpc>
              <a:spcBef>
                <a:spcPts val="0"/>
              </a:spcBef>
              <a:spcAft>
                <a:spcPts val="0"/>
              </a:spcAft>
              <a:buClr>
                <a:srgbClr val="000000"/>
              </a:buClr>
              <a:buSzPts val="2000"/>
              <a:buFont typeface="Arial"/>
              <a:buNone/>
            </a:pPr>
            <a:endParaRPr sz="2000" b="1" i="0" u="none" strike="noStrike" cap="none">
              <a:solidFill>
                <a:srgbClr val="000000"/>
              </a:solidFill>
              <a:latin typeface="Calibri"/>
              <a:ea typeface="Calibri"/>
              <a:cs typeface="Calibri"/>
              <a:sym typeface="Calibri"/>
            </a:endParaRPr>
          </a:p>
          <a:p>
            <a:pPr marL="0" marR="0" lvl="0" indent="0" algn="l" rtl="0">
              <a:lnSpc>
                <a:spcPct val="90000"/>
              </a:lnSpc>
              <a:spcBef>
                <a:spcPts val="0"/>
              </a:spcBef>
              <a:spcAft>
                <a:spcPts val="0"/>
              </a:spcAft>
              <a:buClr>
                <a:srgbClr val="000000"/>
              </a:buClr>
              <a:buSzPts val="2000"/>
              <a:buFont typeface="Arial"/>
              <a:buNone/>
            </a:pPr>
            <a:endParaRPr sz="2000" b="1" i="0" u="none" strike="noStrike" cap="none">
              <a:solidFill>
                <a:srgbClr val="000000"/>
              </a:solidFill>
              <a:latin typeface="Calibri"/>
              <a:ea typeface="Calibri"/>
              <a:cs typeface="Calibri"/>
              <a:sym typeface="Calibri"/>
            </a:endParaRPr>
          </a:p>
          <a:p>
            <a:pPr marL="0" marR="0" lvl="0" indent="0" algn="l" rtl="0">
              <a:lnSpc>
                <a:spcPct val="9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p>
            <a:pPr marL="0" marR="0" lvl="0" indent="0" algn="l" rtl="0">
              <a:lnSpc>
                <a:spcPct val="9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p>
            <a:pPr marL="355600" marR="0" lvl="0" indent="50800" algn="l" rtl="0">
              <a:lnSpc>
                <a:spcPct val="90000"/>
              </a:lnSpc>
              <a:spcBef>
                <a:spcPts val="1000"/>
              </a:spcBef>
              <a:spcAft>
                <a:spcPts val="0"/>
              </a:spcAft>
              <a:buClr>
                <a:srgbClr val="000000"/>
              </a:buClr>
              <a:buSzPts val="2800"/>
              <a:buFont typeface="Arial"/>
              <a:buNone/>
            </a:pPr>
            <a:endParaRPr sz="2800" b="0" i="0" u="none" strike="noStrike" cap="none">
              <a:solidFill>
                <a:srgbClr val="000000"/>
              </a:solidFill>
              <a:latin typeface="Calibri"/>
              <a:ea typeface="Calibri"/>
              <a:cs typeface="Calibri"/>
              <a:sym typeface="Calibri"/>
            </a:endParaRPr>
          </a:p>
        </p:txBody>
      </p:sp>
      <p:sp>
        <p:nvSpPr>
          <p:cNvPr id="177" name="Google Shape;177;p26"/>
          <p:cNvSpPr txBox="1"/>
          <p:nvPr/>
        </p:nvSpPr>
        <p:spPr>
          <a:xfrm>
            <a:off x="6361631" y="5573175"/>
            <a:ext cx="5101800" cy="1043100"/>
          </a:xfrm>
          <a:prstGeom prst="rect">
            <a:avLst/>
          </a:prstGeom>
          <a:noFill/>
          <a:ln>
            <a:noFill/>
          </a:ln>
        </p:spPr>
        <p:txBody>
          <a:bodyPr spcFirstLastPara="1" wrap="square" lIns="91425" tIns="91425" rIns="91425" bIns="91425" anchor="t" anchorCtr="0">
            <a:noAutofit/>
          </a:bodyPr>
          <a:lstStyle/>
          <a:p>
            <a:pPr marL="0" marR="0" lvl="0" indent="0" algn="r" rtl="0">
              <a:lnSpc>
                <a:spcPct val="90000"/>
              </a:lnSpc>
              <a:spcBef>
                <a:spcPts val="0"/>
              </a:spcBef>
              <a:spcAft>
                <a:spcPts val="0"/>
              </a:spcAft>
              <a:buClr>
                <a:srgbClr val="000000"/>
              </a:buClr>
              <a:buSzPts val="2000"/>
              <a:buFont typeface="Arial"/>
              <a:buNone/>
            </a:pPr>
            <a:endParaRPr sz="2000" b="0" i="0" u="none" strike="noStrike" cap="none">
              <a:solidFill>
                <a:srgbClr val="000000"/>
              </a:solidFill>
              <a:latin typeface="Arial"/>
              <a:ea typeface="Arial"/>
              <a:cs typeface="Arial"/>
              <a:sym typeface="Arial"/>
            </a:endParaRPr>
          </a:p>
          <a:p>
            <a:pPr marL="0" marR="0" lvl="0" indent="0" algn="r" rtl="0">
              <a:lnSpc>
                <a:spcPct val="90000"/>
              </a:lnSpc>
              <a:spcBef>
                <a:spcPts val="0"/>
              </a:spcBef>
              <a:spcAft>
                <a:spcPts val="0"/>
              </a:spcAft>
              <a:buClr>
                <a:srgbClr val="000000"/>
              </a:buClr>
              <a:buSzPts val="2000"/>
              <a:buFont typeface="Arial"/>
              <a:buNone/>
            </a:pPr>
            <a:endParaRPr sz="2000" b="0" i="0" u="none" strike="noStrike" cap="none">
              <a:solidFill>
                <a:srgbClr val="000000"/>
              </a:solidFill>
              <a:latin typeface="Arial"/>
              <a:ea typeface="Arial"/>
              <a:cs typeface="Arial"/>
              <a:sym typeface="Arial"/>
            </a:endParaRPr>
          </a:p>
          <a:p>
            <a:pPr marL="0" marR="0" lvl="0" indent="0" algn="r" rtl="0">
              <a:lnSpc>
                <a:spcPct val="90000"/>
              </a:lnSpc>
              <a:spcBef>
                <a:spcPts val="0"/>
              </a:spcBef>
              <a:spcAft>
                <a:spcPts val="0"/>
              </a:spcAft>
              <a:buClr>
                <a:srgbClr val="000000"/>
              </a:buClr>
              <a:buSzPts val="2400"/>
              <a:buFont typeface="Arial"/>
              <a:buNone/>
            </a:pPr>
            <a:r>
              <a:rPr lang="en-US" sz="2400" b="1" i="0" u="none" strike="noStrike" cap="none">
                <a:solidFill>
                  <a:srgbClr val="000000"/>
                </a:solidFill>
                <a:latin typeface="Arial"/>
                <a:ea typeface="Arial"/>
                <a:cs typeface="Arial"/>
                <a:sym typeface="Arial"/>
              </a:rPr>
              <a:t>...and we make them real!</a:t>
            </a:r>
            <a:endParaRPr sz="2400" b="1" i="0" u="none" strike="noStrike" cap="none">
              <a:solidFill>
                <a:srgbClr val="000000"/>
              </a:solidFill>
              <a:latin typeface="Arial"/>
              <a:ea typeface="Arial"/>
              <a:cs typeface="Arial"/>
              <a:sym typeface="Arial"/>
            </a:endParaRPr>
          </a:p>
          <a:p>
            <a:pPr marL="0" marR="0" lvl="0" indent="0" algn="r" rtl="0">
              <a:lnSpc>
                <a:spcPct val="90000"/>
              </a:lnSpc>
              <a:spcBef>
                <a:spcPts val="0"/>
              </a:spcBef>
              <a:spcAft>
                <a:spcPts val="0"/>
              </a:spcAft>
              <a:buClr>
                <a:srgbClr val="000000"/>
              </a:buClr>
              <a:buSzPts val="2000"/>
              <a:buFont typeface="Arial"/>
              <a:buNone/>
            </a:pPr>
            <a:endParaRPr sz="2000" b="0" i="0" u="none" strike="noStrike" cap="none">
              <a:solidFill>
                <a:srgbClr val="000000"/>
              </a:solidFill>
              <a:latin typeface="Arial"/>
              <a:ea typeface="Arial"/>
              <a:cs typeface="Arial"/>
              <a:sym typeface="Arial"/>
            </a:endParaRPr>
          </a:p>
          <a:p>
            <a:pPr marL="0" marR="0" lvl="0" indent="0" algn="r" rtl="0">
              <a:lnSpc>
                <a:spcPct val="90000"/>
              </a:lnSpc>
              <a:spcBef>
                <a:spcPts val="0"/>
              </a:spcBef>
              <a:spcAft>
                <a:spcPts val="0"/>
              </a:spcAft>
              <a:buClr>
                <a:srgbClr val="000000"/>
              </a:buClr>
              <a:buSzPts val="2000"/>
              <a:buFont typeface="Arial"/>
              <a:buNone/>
            </a:pPr>
            <a:endParaRPr sz="2000" b="0" i="0" u="none" strike="noStrike" cap="none">
              <a:solidFill>
                <a:srgbClr val="000000"/>
              </a:solidFill>
              <a:latin typeface="Arial"/>
              <a:ea typeface="Arial"/>
              <a:cs typeface="Arial"/>
              <a:sym typeface="Arial"/>
            </a:endParaRPr>
          </a:p>
          <a:p>
            <a:pPr marL="0" marR="0" lvl="0" indent="0" algn="r" rtl="0">
              <a:lnSpc>
                <a:spcPct val="90000"/>
              </a:lnSpc>
              <a:spcBef>
                <a:spcPts val="0"/>
              </a:spcBef>
              <a:spcAft>
                <a:spcPts val="0"/>
              </a:spcAft>
              <a:buClr>
                <a:srgbClr val="000000"/>
              </a:buClr>
              <a:buSzPts val="2000"/>
              <a:buFont typeface="Arial"/>
              <a:buNone/>
            </a:pPr>
            <a:endParaRPr sz="2000" b="0" i="0" u="none" strike="noStrike" cap="none">
              <a:solidFill>
                <a:srgbClr val="000000"/>
              </a:solidFill>
              <a:latin typeface="Arial"/>
              <a:ea typeface="Arial"/>
              <a:cs typeface="Arial"/>
              <a:sym typeface="Arial"/>
            </a:endParaRPr>
          </a:p>
          <a:p>
            <a:pPr marL="0" marR="0" lvl="0" indent="0" algn="r" rtl="0">
              <a:lnSpc>
                <a:spcPct val="90000"/>
              </a:lnSpc>
              <a:spcBef>
                <a:spcPts val="0"/>
              </a:spcBef>
              <a:spcAft>
                <a:spcPts val="0"/>
              </a:spcAft>
              <a:buClr>
                <a:srgbClr val="000000"/>
              </a:buClr>
              <a:buSzPts val="2000"/>
              <a:buFont typeface="Arial"/>
              <a:buNone/>
            </a:pPr>
            <a:endParaRPr sz="2000" b="0" i="0" u="none" strike="noStrike" cap="none">
              <a:solidFill>
                <a:srgbClr val="000000"/>
              </a:solidFill>
              <a:latin typeface="Arial"/>
              <a:ea typeface="Arial"/>
              <a:cs typeface="Arial"/>
              <a:sym typeface="Arial"/>
            </a:endParaRPr>
          </a:p>
          <a:p>
            <a:pPr marL="0" marR="0" lvl="0" indent="0" algn="r" rtl="0">
              <a:lnSpc>
                <a:spcPct val="90000"/>
              </a:lnSpc>
              <a:spcBef>
                <a:spcPts val="0"/>
              </a:spcBef>
              <a:spcAft>
                <a:spcPts val="0"/>
              </a:spcAft>
              <a:buClr>
                <a:srgbClr val="000000"/>
              </a:buClr>
              <a:buSzPts val="2000"/>
              <a:buFont typeface="Arial"/>
              <a:buNone/>
            </a:pPr>
            <a:endParaRPr sz="2000" b="1" i="0" u="none" strike="noStrike" cap="none">
              <a:solidFill>
                <a:srgbClr val="000000"/>
              </a:solidFill>
              <a:latin typeface="Arial"/>
              <a:ea typeface="Arial"/>
              <a:cs typeface="Arial"/>
              <a:sym typeface="Arial"/>
            </a:endParaRPr>
          </a:p>
          <a:p>
            <a:pPr marL="0" marR="0" lvl="0" indent="0" algn="r" rtl="0">
              <a:lnSpc>
                <a:spcPct val="90000"/>
              </a:lnSpc>
              <a:spcBef>
                <a:spcPts val="0"/>
              </a:spcBef>
              <a:spcAft>
                <a:spcPts val="0"/>
              </a:spcAft>
              <a:buClr>
                <a:srgbClr val="000000"/>
              </a:buClr>
              <a:buSzPts val="2000"/>
              <a:buFont typeface="Arial"/>
              <a:buNone/>
            </a:pPr>
            <a:endParaRPr sz="2000" b="1" i="0" u="none" strike="noStrike" cap="none">
              <a:solidFill>
                <a:srgbClr val="000000"/>
              </a:solidFill>
              <a:latin typeface="Arial"/>
              <a:ea typeface="Arial"/>
              <a:cs typeface="Arial"/>
              <a:sym typeface="Arial"/>
            </a:endParaRPr>
          </a:p>
          <a:p>
            <a:pPr marL="0" marR="0" lvl="0" indent="0" algn="r" rtl="0">
              <a:lnSpc>
                <a:spcPct val="90000"/>
              </a:lnSpc>
              <a:spcBef>
                <a:spcPts val="0"/>
              </a:spcBef>
              <a:spcAft>
                <a:spcPts val="0"/>
              </a:spcAft>
              <a:buClr>
                <a:srgbClr val="000000"/>
              </a:buClr>
              <a:buSzPts val="2000"/>
              <a:buFont typeface="Arial"/>
              <a:buNone/>
            </a:pPr>
            <a:endParaRPr sz="2000" b="0" i="0" u="none" strike="noStrike" cap="none">
              <a:solidFill>
                <a:srgbClr val="000000"/>
              </a:solidFill>
              <a:latin typeface="Arial"/>
              <a:ea typeface="Arial"/>
              <a:cs typeface="Arial"/>
              <a:sym typeface="Arial"/>
            </a:endParaRPr>
          </a:p>
          <a:p>
            <a:pPr marL="0" marR="0" lvl="0" indent="0" algn="r" rtl="0">
              <a:lnSpc>
                <a:spcPct val="90000"/>
              </a:lnSpc>
              <a:spcBef>
                <a:spcPts val="0"/>
              </a:spcBef>
              <a:spcAft>
                <a:spcPts val="0"/>
              </a:spcAft>
              <a:buClr>
                <a:srgbClr val="000000"/>
              </a:buClr>
              <a:buSzPts val="2000"/>
              <a:buFont typeface="Arial"/>
              <a:buNone/>
            </a:pPr>
            <a:endParaRPr sz="2000" b="0" i="0" u="none" strike="noStrike" cap="none">
              <a:solidFill>
                <a:srgbClr val="000000"/>
              </a:solidFill>
              <a:latin typeface="Arial"/>
              <a:ea typeface="Arial"/>
              <a:cs typeface="Arial"/>
              <a:sym typeface="Arial"/>
            </a:endParaRPr>
          </a:p>
          <a:p>
            <a:pPr marL="355600" marR="0" lvl="0" indent="50800" algn="r" rtl="0">
              <a:lnSpc>
                <a:spcPct val="90000"/>
              </a:lnSpc>
              <a:spcBef>
                <a:spcPts val="1000"/>
              </a:spcBef>
              <a:spcAft>
                <a:spcPts val="0"/>
              </a:spcAft>
              <a:buClr>
                <a:srgbClr val="000000"/>
              </a:buClr>
              <a:buSzPts val="2800"/>
              <a:buFont typeface="Arial"/>
              <a:buNone/>
            </a:pPr>
            <a:endParaRPr sz="2800" b="0" i="0" u="none" strike="noStrike" cap="none">
              <a:solidFill>
                <a:srgbClr val="000000"/>
              </a:solidFill>
              <a:latin typeface="Arial"/>
              <a:ea typeface="Arial"/>
              <a:cs typeface="Arial"/>
              <a:sym typeface="Arial"/>
            </a:endParaRPr>
          </a:p>
        </p:txBody>
      </p:sp>
      <p:pic>
        <p:nvPicPr>
          <p:cNvPr id="178" name="Google Shape;178;p26"/>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96149" y="2597798"/>
            <a:ext cx="4562788" cy="3058204"/>
          </a:xfrm>
          <a:prstGeom prst="rect">
            <a:avLst/>
          </a:prstGeom>
          <a:noFill/>
          <a:ln>
            <a:noFill/>
          </a:ln>
        </p:spPr>
      </p:pic>
      <p:pic>
        <p:nvPicPr>
          <p:cNvPr id="179" name="Google Shape;179;p26"/>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676509" y="2765502"/>
            <a:ext cx="4894894" cy="3267819"/>
          </a:xfrm>
          <a:prstGeom prst="rect">
            <a:avLst/>
          </a:prstGeom>
          <a:noFill/>
          <a:ln>
            <a:noFill/>
          </a:ln>
        </p:spPr>
      </p:pic>
      <p:sp>
        <p:nvSpPr>
          <p:cNvPr id="180" name="Google Shape;180;p26"/>
          <p:cNvSpPr txBox="1"/>
          <p:nvPr/>
        </p:nvSpPr>
        <p:spPr>
          <a:xfrm>
            <a:off x="431091" y="2039076"/>
            <a:ext cx="8930700" cy="5922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rgbClr val="000000"/>
              </a:buClr>
              <a:buSzPts val="1100"/>
              <a:buFont typeface="Arial"/>
              <a:buNone/>
            </a:pPr>
            <a:r>
              <a:rPr lang="en-US" sz="2400" b="0" i="0" u="none" strike="noStrike" cap="none">
                <a:solidFill>
                  <a:srgbClr val="000000"/>
                </a:solidFill>
                <a:latin typeface="Arial"/>
                <a:ea typeface="Arial"/>
                <a:cs typeface="Arial"/>
                <a:sym typeface="Arial"/>
              </a:rPr>
              <a:t>At Little Inventors, we believe children have the best ideas...</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44"/>
          <p:cNvSpPr txBox="1">
            <a:spLocks noGrp="1"/>
          </p:cNvSpPr>
          <p:nvPr>
            <p:ph type="title"/>
          </p:nvPr>
        </p:nvSpPr>
        <p:spPr>
          <a:xfrm>
            <a:off x="838200" y="365125"/>
            <a:ext cx="10515599" cy="1325700"/>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4400" b="0" i="0" u="none" strike="noStrike" cap="none">
                <a:solidFill>
                  <a:schemeClr val="dk1"/>
                </a:solidFill>
                <a:latin typeface="Calibri"/>
                <a:ea typeface="Calibri"/>
                <a:cs typeface="Calibri"/>
                <a:sym typeface="Calibri"/>
              </a:rPr>
              <a:t>Share your invention!</a:t>
            </a:r>
            <a:endParaRPr/>
          </a:p>
        </p:txBody>
      </p:sp>
      <p:sp>
        <p:nvSpPr>
          <p:cNvPr id="356" name="Google Shape;356;p44"/>
          <p:cNvSpPr txBox="1">
            <a:spLocks noGrp="1"/>
          </p:cNvSpPr>
          <p:nvPr>
            <p:ph type="body" idx="1"/>
          </p:nvPr>
        </p:nvSpPr>
        <p:spPr>
          <a:xfrm>
            <a:off x="784074" y="2375325"/>
            <a:ext cx="10166700" cy="3782100"/>
          </a:xfrm>
          <a:prstGeom prst="rect">
            <a:avLst/>
          </a:prstGeom>
          <a:noFill/>
          <a:ln>
            <a:noFill/>
          </a:ln>
        </p:spPr>
        <p:txBody>
          <a:bodyPr spcFirstLastPara="1" wrap="square" lIns="91425" tIns="91425" rIns="91425" bIns="91425" anchor="t" anchorCtr="0">
            <a:noAutofit/>
          </a:bodyPr>
          <a:lstStyle/>
          <a:p>
            <a:pPr marL="0" marR="0" lvl="0" indent="0" algn="l" rtl="0">
              <a:lnSpc>
                <a:spcPct val="90000"/>
              </a:lnSpc>
              <a:spcBef>
                <a:spcPts val="0"/>
              </a:spcBef>
              <a:spcAft>
                <a:spcPts val="0"/>
              </a:spcAft>
              <a:buClr>
                <a:schemeClr val="dk1"/>
              </a:buClr>
              <a:buSzPts val="2800"/>
              <a:buFont typeface="Arial"/>
              <a:buNone/>
            </a:pPr>
            <a:r>
              <a:rPr lang="en-US"/>
              <a:t>You can upload your invention idea to:</a:t>
            </a:r>
            <a:endParaRPr/>
          </a:p>
          <a:p>
            <a:pPr marL="0" marR="0" lvl="0" indent="0" algn="l" rtl="0">
              <a:lnSpc>
                <a:spcPct val="90000"/>
              </a:lnSpc>
              <a:spcBef>
                <a:spcPts val="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a:p>
            <a:pPr marL="0" marR="0" lvl="0" indent="0" algn="l" rtl="0">
              <a:lnSpc>
                <a:spcPct val="90000"/>
              </a:lnSpc>
              <a:spcBef>
                <a:spcPts val="0"/>
              </a:spcBef>
              <a:spcAft>
                <a:spcPts val="0"/>
              </a:spcAft>
              <a:buSzPts val="2800"/>
              <a:buNone/>
            </a:pPr>
            <a:r>
              <a:rPr lang="en-US" sz="2800" b="0" i="0" u="none" strike="noStrike" cap="none">
                <a:solidFill>
                  <a:schemeClr val="dk1"/>
                </a:solidFill>
                <a:highlight>
                  <a:srgbClr val="F8C013"/>
                </a:highlight>
                <a:latin typeface="Calibri"/>
                <a:ea typeface="Calibri"/>
                <a:cs typeface="Calibri"/>
                <a:sym typeface="Calibri"/>
              </a:rPr>
              <a:t>littleinventors.org</a:t>
            </a:r>
            <a:endParaRPr sz="2800" b="0" i="0" u="none" strike="noStrike" cap="none">
              <a:solidFill>
                <a:schemeClr val="dk1"/>
              </a:solidFill>
              <a:highlight>
                <a:srgbClr val="F8C013"/>
              </a:highlight>
              <a:latin typeface="Calibri"/>
              <a:ea typeface="Calibri"/>
              <a:cs typeface="Calibri"/>
              <a:sym typeface="Calibri"/>
            </a:endParaRPr>
          </a:p>
          <a:p>
            <a:pPr marL="0" marR="0" lvl="0" indent="0" algn="l" rtl="0">
              <a:lnSpc>
                <a:spcPct val="90000"/>
              </a:lnSpc>
              <a:spcBef>
                <a:spcPts val="0"/>
              </a:spcBef>
              <a:spcAft>
                <a:spcPts val="0"/>
              </a:spcAft>
              <a:buSzPts val="2800"/>
              <a:buNone/>
            </a:pPr>
            <a:endParaRPr/>
          </a:p>
          <a:p>
            <a:pPr marL="0" marR="0" lvl="0" indent="0" algn="l" rtl="0">
              <a:lnSpc>
                <a:spcPct val="90000"/>
              </a:lnSpc>
              <a:spcBef>
                <a:spcPts val="0"/>
              </a:spcBef>
              <a:spcAft>
                <a:spcPts val="0"/>
              </a:spcAft>
              <a:buSzPts val="2800"/>
              <a:buNone/>
            </a:pPr>
            <a:r>
              <a:rPr lang="en-US"/>
              <a:t>To share it with us and get feedback on your idea. Who knows, it could even be chosen to be made real!</a:t>
            </a:r>
            <a:endParaRPr/>
          </a:p>
          <a:p>
            <a:pPr marL="0" marR="0" lvl="0" indent="0" algn="l" rtl="0">
              <a:lnSpc>
                <a:spcPct val="90000"/>
              </a:lnSpc>
              <a:spcBef>
                <a:spcPts val="0"/>
              </a:spcBef>
              <a:spcAft>
                <a:spcPts val="0"/>
              </a:spcAft>
              <a:buSzPts val="2800"/>
              <a:buNone/>
            </a:pPr>
            <a:endParaRPr/>
          </a:p>
          <a:p>
            <a:pPr marL="0" marR="0" lvl="0" indent="0" algn="l" rtl="0">
              <a:lnSpc>
                <a:spcPct val="90000"/>
              </a:lnSpc>
              <a:spcBef>
                <a:spcPts val="0"/>
              </a:spcBef>
              <a:spcAft>
                <a:spcPts val="0"/>
              </a:spcAft>
              <a:buSzPts val="2800"/>
              <a:buNone/>
            </a:pPr>
            <a:endParaRPr/>
          </a:p>
          <a:p>
            <a:pPr marL="0" marR="0" lvl="0" indent="0" algn="l" rtl="0">
              <a:lnSpc>
                <a:spcPct val="90000"/>
              </a:lnSpc>
              <a:spcBef>
                <a:spcPts val="0"/>
              </a:spcBef>
              <a:spcAft>
                <a:spcPts val="0"/>
              </a:spcAft>
              <a:buSzPts val="2800"/>
              <a:buNone/>
            </a:pP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45"/>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SzPts val="1400"/>
              <a:buNone/>
            </a:pPr>
            <a:r>
              <a:rPr lang="en-US"/>
              <a:t>Want to find out more?</a:t>
            </a:r>
            <a:endParaRPr/>
          </a:p>
        </p:txBody>
      </p:sp>
      <p:sp>
        <p:nvSpPr>
          <p:cNvPr id="363" name="Google Shape;363;p45"/>
          <p:cNvSpPr txBox="1">
            <a:spLocks noGrp="1"/>
          </p:cNvSpPr>
          <p:nvPr>
            <p:ph type="body" idx="1"/>
          </p:nvPr>
        </p:nvSpPr>
        <p:spPr>
          <a:xfrm>
            <a:off x="838200" y="1997775"/>
            <a:ext cx="10515600" cy="4179000"/>
          </a:xfrm>
          <a:prstGeom prst="rect">
            <a:avLst/>
          </a:prstGeom>
          <a:noFill/>
          <a:ln>
            <a:noFill/>
          </a:ln>
        </p:spPr>
        <p:txBody>
          <a:bodyPr spcFirstLastPara="1" wrap="square" lIns="91425" tIns="91425" rIns="91425" bIns="91425" anchor="t" anchorCtr="0">
            <a:noAutofit/>
          </a:bodyPr>
          <a:lstStyle/>
          <a:p>
            <a:pPr marL="0" lvl="0" indent="457200" algn="l" rtl="0">
              <a:lnSpc>
                <a:spcPct val="100000"/>
              </a:lnSpc>
              <a:spcBef>
                <a:spcPts val="400"/>
              </a:spcBef>
              <a:spcAft>
                <a:spcPts val="0"/>
              </a:spcAft>
              <a:buSzPts val="2800"/>
              <a:buNone/>
            </a:pPr>
            <a:r>
              <a:rPr lang="en-US" sz="1800"/>
              <a:t> Wrap - about food waste</a:t>
            </a:r>
            <a:endParaRPr sz="1800"/>
          </a:p>
          <a:p>
            <a:pPr marL="228600" lvl="0" indent="304800" algn="l" rtl="0">
              <a:lnSpc>
                <a:spcPct val="100000"/>
              </a:lnSpc>
              <a:spcBef>
                <a:spcPts val="400"/>
              </a:spcBef>
              <a:spcAft>
                <a:spcPts val="0"/>
              </a:spcAft>
              <a:buSzPts val="2800"/>
              <a:buNone/>
            </a:pPr>
            <a:r>
              <a:rPr lang="en-US" sz="1800" u="sng">
                <a:solidFill>
                  <a:schemeClr val="hlink"/>
                </a:solidFill>
                <a:hlinkClick r:id="rId3"/>
              </a:rPr>
              <a:t>www.wrap.org.uk/food-waste-reduction</a:t>
            </a:r>
            <a:endParaRPr sz="1800"/>
          </a:p>
          <a:p>
            <a:pPr marL="228600" lvl="0" indent="304800" algn="l" rtl="0">
              <a:lnSpc>
                <a:spcPct val="100000"/>
              </a:lnSpc>
              <a:spcBef>
                <a:spcPts val="400"/>
              </a:spcBef>
              <a:spcAft>
                <a:spcPts val="0"/>
              </a:spcAft>
              <a:buSzPts val="2800"/>
              <a:buNone/>
            </a:pPr>
            <a:endParaRPr sz="1800"/>
          </a:p>
          <a:p>
            <a:pPr marL="228600" lvl="0" indent="304800" algn="l" rtl="0">
              <a:lnSpc>
                <a:spcPct val="100000"/>
              </a:lnSpc>
              <a:spcBef>
                <a:spcPts val="400"/>
              </a:spcBef>
              <a:spcAft>
                <a:spcPts val="0"/>
              </a:spcAft>
              <a:buSzPts val="2800"/>
              <a:buNone/>
            </a:pPr>
            <a:r>
              <a:rPr lang="en-US" sz="1800"/>
              <a:t>Love food hate waste</a:t>
            </a:r>
            <a:endParaRPr sz="1800"/>
          </a:p>
          <a:p>
            <a:pPr marL="228600" lvl="0" indent="304800" algn="l" rtl="0">
              <a:lnSpc>
                <a:spcPct val="100000"/>
              </a:lnSpc>
              <a:spcBef>
                <a:spcPts val="400"/>
              </a:spcBef>
              <a:spcAft>
                <a:spcPts val="0"/>
              </a:spcAft>
              <a:buSzPts val="2800"/>
              <a:buNone/>
            </a:pPr>
            <a:r>
              <a:rPr lang="en-US" sz="1800" u="sng">
                <a:solidFill>
                  <a:schemeClr val="hlink"/>
                </a:solidFill>
                <a:hlinkClick r:id="rId4"/>
              </a:rPr>
              <a:t>www.lovefoodhatewaste.com</a:t>
            </a:r>
            <a:endParaRPr sz="1800"/>
          </a:p>
          <a:p>
            <a:pPr marL="228600" lvl="0" indent="304800" algn="l" rtl="0">
              <a:lnSpc>
                <a:spcPct val="100000"/>
              </a:lnSpc>
              <a:spcBef>
                <a:spcPts val="400"/>
              </a:spcBef>
              <a:spcAft>
                <a:spcPts val="0"/>
              </a:spcAft>
              <a:buSzPts val="2800"/>
              <a:buNone/>
            </a:pPr>
            <a:endParaRPr sz="1800"/>
          </a:p>
          <a:p>
            <a:pPr marL="457200" lvl="0" indent="0" algn="l" rtl="0">
              <a:lnSpc>
                <a:spcPct val="100000"/>
              </a:lnSpc>
              <a:spcBef>
                <a:spcPts val="400"/>
              </a:spcBef>
              <a:spcAft>
                <a:spcPts val="0"/>
              </a:spcAft>
              <a:buClr>
                <a:schemeClr val="dk1"/>
              </a:buClr>
              <a:buSzPts val="1100"/>
              <a:buFont typeface="Arial"/>
              <a:buNone/>
            </a:pPr>
            <a:r>
              <a:rPr lang="en-US" sz="1800"/>
              <a:t> Use by and best before dates</a:t>
            </a:r>
            <a:endParaRPr sz="6450" b="1">
              <a:solidFill>
                <a:srgbClr val="53565A"/>
              </a:solidFill>
              <a:latin typeface="Arial"/>
              <a:ea typeface="Arial"/>
              <a:cs typeface="Arial"/>
              <a:sym typeface="Arial"/>
            </a:endParaRPr>
          </a:p>
          <a:p>
            <a:pPr marL="228600" lvl="0" indent="304800" algn="l" rtl="0">
              <a:lnSpc>
                <a:spcPct val="100000"/>
              </a:lnSpc>
              <a:spcBef>
                <a:spcPts val="400"/>
              </a:spcBef>
              <a:spcAft>
                <a:spcPts val="0"/>
              </a:spcAft>
              <a:buSzPts val="2800"/>
              <a:buNone/>
            </a:pPr>
            <a:r>
              <a:rPr lang="en-US" sz="1800" u="sng">
                <a:solidFill>
                  <a:schemeClr val="hlink"/>
                </a:solidFill>
                <a:hlinkClick r:id="rId5"/>
              </a:rPr>
              <a:t>www.food.gov.uk/science/microbiology/use-by-and-best-before-dates</a:t>
            </a:r>
            <a:endParaRPr sz="1800"/>
          </a:p>
          <a:p>
            <a:pPr marL="228600" lvl="0" indent="304800" algn="l" rtl="0">
              <a:lnSpc>
                <a:spcPct val="100000"/>
              </a:lnSpc>
              <a:spcBef>
                <a:spcPts val="400"/>
              </a:spcBef>
              <a:spcAft>
                <a:spcPts val="0"/>
              </a:spcAft>
              <a:buSzPts val="2800"/>
              <a:buNone/>
            </a:pPr>
            <a:endParaRPr sz="1800"/>
          </a:p>
          <a:p>
            <a:pPr marL="228600" lvl="0" indent="304800" algn="l" rtl="0">
              <a:lnSpc>
                <a:spcPct val="100000"/>
              </a:lnSpc>
              <a:spcBef>
                <a:spcPts val="400"/>
              </a:spcBef>
              <a:spcAft>
                <a:spcPts val="0"/>
              </a:spcAft>
              <a:buSzPts val="2800"/>
              <a:buNone/>
            </a:pPr>
            <a:r>
              <a:rPr lang="en-US" sz="1800"/>
              <a:t>More inventions by our Chief Inventor!</a:t>
            </a:r>
            <a:endParaRPr sz="1800"/>
          </a:p>
          <a:p>
            <a:pPr marL="228600" lvl="0" indent="304800" algn="l" rtl="0">
              <a:lnSpc>
                <a:spcPct val="100000"/>
              </a:lnSpc>
              <a:spcBef>
                <a:spcPts val="400"/>
              </a:spcBef>
              <a:spcAft>
                <a:spcPts val="0"/>
              </a:spcAft>
              <a:buSzPts val="2800"/>
              <a:buNone/>
            </a:pPr>
            <a:r>
              <a:rPr lang="en-US" sz="1800" u="sng">
                <a:solidFill>
                  <a:schemeClr val="hlink"/>
                </a:solidFill>
                <a:hlinkClick r:id="rId6"/>
              </a:rPr>
              <a:t>dominicwilcox.com</a:t>
            </a:r>
            <a:endParaRPr sz="1800"/>
          </a:p>
          <a:p>
            <a:pPr marL="228600" lvl="0" indent="304800" algn="l" rtl="0">
              <a:lnSpc>
                <a:spcPct val="100000"/>
              </a:lnSpc>
              <a:spcBef>
                <a:spcPts val="400"/>
              </a:spcBef>
              <a:spcAft>
                <a:spcPts val="0"/>
              </a:spcAft>
              <a:buSzPts val="2800"/>
              <a:buNone/>
            </a:pPr>
            <a:endParaRPr sz="1800"/>
          </a:p>
          <a:p>
            <a:pPr marL="228600" lvl="0" indent="304800" algn="l" rtl="0">
              <a:lnSpc>
                <a:spcPct val="100000"/>
              </a:lnSpc>
              <a:spcBef>
                <a:spcPts val="1000"/>
              </a:spcBef>
              <a:spcAft>
                <a:spcPts val="0"/>
              </a:spcAft>
              <a:buSzPts val="2800"/>
              <a:buNone/>
            </a:pPr>
            <a:endParaRPr sz="1800"/>
          </a:p>
          <a:p>
            <a:pPr marL="228600" lvl="0" indent="304800" algn="l" rtl="0">
              <a:lnSpc>
                <a:spcPct val="90000"/>
              </a:lnSpc>
              <a:spcBef>
                <a:spcPts val="1000"/>
              </a:spcBef>
              <a:spcAft>
                <a:spcPts val="0"/>
              </a:spcAft>
              <a:buSzPts val="2800"/>
              <a:buNone/>
            </a:pPr>
            <a:endParaRPr/>
          </a:p>
        </p:txBody>
      </p:sp>
      <p:pic>
        <p:nvPicPr>
          <p:cNvPr id="364" name="Google Shape;364;p45"/>
          <p:cNvPicPr preferRelativeResize="0"/>
          <p:nvPr/>
        </p:nvPicPr>
        <p:blipFill>
          <a:blip r:embed="rId7" cstate="screen">
            <a:alphaModFix/>
            <a:extLst>
              <a:ext uri="{28A0092B-C50C-407E-A947-70E740481C1C}">
                <a14:useLocalDpi xmlns:a14="http://schemas.microsoft.com/office/drawing/2010/main"/>
              </a:ext>
            </a:extLst>
          </a:blip>
          <a:stretch>
            <a:fillRect/>
          </a:stretch>
        </p:blipFill>
        <p:spPr>
          <a:xfrm>
            <a:off x="8343223" y="5157463"/>
            <a:ext cx="1149750" cy="1149750"/>
          </a:xfrm>
          <a:prstGeom prst="rect">
            <a:avLst/>
          </a:prstGeom>
          <a:noFill/>
          <a:ln>
            <a:noFill/>
          </a:ln>
        </p:spPr>
      </p:pic>
      <p:pic>
        <p:nvPicPr>
          <p:cNvPr id="365" name="Google Shape;365;p45"/>
          <p:cNvPicPr preferRelativeResize="0"/>
          <p:nvPr/>
        </p:nvPicPr>
        <p:blipFill>
          <a:blip r:embed="rId8" cstate="screen">
            <a:alphaModFix/>
            <a:extLst>
              <a:ext uri="{28A0092B-C50C-407E-A947-70E740481C1C}">
                <a14:useLocalDpi xmlns:a14="http://schemas.microsoft.com/office/drawing/2010/main"/>
              </a:ext>
            </a:extLst>
          </a:blip>
          <a:stretch>
            <a:fillRect/>
          </a:stretch>
        </p:blipFill>
        <p:spPr>
          <a:xfrm>
            <a:off x="9817743" y="5287913"/>
            <a:ext cx="1840650" cy="8888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pic>
        <p:nvPicPr>
          <p:cNvPr id="371" name="Google Shape;371;p46"/>
          <p:cNvPicPr preferRelativeResize="0"/>
          <p:nvPr/>
        </p:nvPicPr>
        <p:blipFill rotWithShape="1">
          <a:blip r:embed="rId3">
            <a:alphaModFix/>
          </a:blip>
          <a:srcRect/>
          <a:stretch/>
        </p:blipFill>
        <p:spPr>
          <a:xfrm>
            <a:off x="5653087" y="3333750"/>
            <a:ext cx="1190625" cy="495300"/>
          </a:xfrm>
          <a:prstGeom prst="rect">
            <a:avLst/>
          </a:prstGeom>
          <a:noFill/>
          <a:ln>
            <a:noFill/>
          </a:ln>
        </p:spPr>
      </p:pic>
      <p:pic>
        <p:nvPicPr>
          <p:cNvPr id="372" name="Google Shape;372;p46"/>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6582750" y="2097075"/>
            <a:ext cx="3624456" cy="2120165"/>
          </a:xfrm>
          <a:prstGeom prst="rect">
            <a:avLst/>
          </a:prstGeom>
          <a:noFill/>
          <a:ln>
            <a:noFill/>
          </a:ln>
        </p:spPr>
      </p:pic>
      <p:pic>
        <p:nvPicPr>
          <p:cNvPr id="373" name="Google Shape;373;p46"/>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1887825" y="1952501"/>
            <a:ext cx="2981820" cy="24093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27"/>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SzPts val="4400"/>
              <a:buNone/>
            </a:pPr>
            <a:r>
              <a:rPr lang="en-US"/>
              <a:t>Meet our Chief Inventor Dominic!</a:t>
            </a:r>
            <a:endParaRPr/>
          </a:p>
        </p:txBody>
      </p:sp>
      <p:pic>
        <p:nvPicPr>
          <p:cNvPr id="187" name="Google Shape;187;p27"/>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362840" y="4376974"/>
            <a:ext cx="3142361" cy="2481026"/>
          </a:xfrm>
          <a:prstGeom prst="rect">
            <a:avLst/>
          </a:prstGeom>
          <a:noFill/>
          <a:ln>
            <a:noFill/>
          </a:ln>
        </p:spPr>
      </p:pic>
      <p:pic>
        <p:nvPicPr>
          <p:cNvPr id="188" name="Google Shape;188;p27"/>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flipH="1">
            <a:off x="9230486" y="2684450"/>
            <a:ext cx="2730850" cy="3886150"/>
          </a:xfrm>
          <a:prstGeom prst="rect">
            <a:avLst/>
          </a:prstGeom>
          <a:noFill/>
          <a:ln>
            <a:noFill/>
          </a:ln>
        </p:spPr>
      </p:pic>
      <p:pic>
        <p:nvPicPr>
          <p:cNvPr id="189" name="Google Shape;189;p27"/>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362850" y="1867000"/>
            <a:ext cx="2281500" cy="1923075"/>
          </a:xfrm>
          <a:prstGeom prst="rect">
            <a:avLst/>
          </a:prstGeom>
          <a:noFill/>
          <a:ln>
            <a:noFill/>
          </a:ln>
        </p:spPr>
      </p:pic>
      <p:sp>
        <p:nvSpPr>
          <p:cNvPr id="190" name="Google Shape;190;p27"/>
          <p:cNvSpPr txBox="1"/>
          <p:nvPr/>
        </p:nvSpPr>
        <p:spPr>
          <a:xfrm>
            <a:off x="3815963" y="5402925"/>
            <a:ext cx="5093700" cy="2032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91" name="Google Shape;191;p27"/>
          <p:cNvPicPr preferRelativeResize="0"/>
          <p:nvPr/>
        </p:nvPicPr>
        <p:blipFill rotWithShape="1">
          <a:blip r:embed="rId6">
            <a:alphaModFix/>
          </a:blip>
          <a:srcRect/>
          <a:stretch/>
        </p:blipFill>
        <p:spPr>
          <a:xfrm>
            <a:off x="3815975" y="1758750"/>
            <a:ext cx="4734375" cy="47343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28"/>
          <p:cNvSpPr txBox="1">
            <a:spLocks noGrp="1"/>
          </p:cNvSpPr>
          <p:nvPr>
            <p:ph type="title"/>
          </p:nvPr>
        </p:nvSpPr>
        <p:spPr>
          <a:xfrm>
            <a:off x="838200" y="365125"/>
            <a:ext cx="11439300" cy="1325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chemeClr val="dk1"/>
              </a:buClr>
              <a:buSzPts val="1100"/>
              <a:buFont typeface="Arial"/>
              <a:buNone/>
            </a:pPr>
            <a:r>
              <a:rPr lang="en-US"/>
              <a:t>Little Inventors Food Waste Challenge</a:t>
            </a:r>
            <a:endParaRPr/>
          </a:p>
        </p:txBody>
      </p:sp>
      <p:sp>
        <p:nvSpPr>
          <p:cNvPr id="198" name="Google Shape;198;p28"/>
          <p:cNvSpPr txBox="1"/>
          <p:nvPr/>
        </p:nvSpPr>
        <p:spPr>
          <a:xfrm>
            <a:off x="750350" y="2198125"/>
            <a:ext cx="8885700" cy="39927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2400"/>
              <a:buFont typeface="Arial"/>
              <a:buNone/>
            </a:pPr>
            <a:r>
              <a:rPr lang="en-US" sz="2400" b="0" i="0" u="none" strike="noStrike" cap="none">
                <a:solidFill>
                  <a:srgbClr val="000000"/>
                </a:solidFill>
                <a:latin typeface="Calibri"/>
                <a:ea typeface="Calibri"/>
                <a:cs typeface="Calibri"/>
                <a:sym typeface="Calibri"/>
              </a:rPr>
              <a:t>Food waste is a really important issue across the world. </a:t>
            </a:r>
            <a:endParaRPr sz="2400" b="0" i="0" u="none" strike="noStrike" cap="none">
              <a:solidFill>
                <a:srgbClr val="000000"/>
              </a:solidFill>
              <a:latin typeface="Calibri"/>
              <a:ea typeface="Calibri"/>
              <a:cs typeface="Calibri"/>
              <a:sym typeface="Calibri"/>
            </a:endParaRPr>
          </a:p>
          <a:p>
            <a:pPr marL="0" marR="0" lvl="0" indent="0" algn="l" rtl="0">
              <a:lnSpc>
                <a:spcPct val="115000"/>
              </a:lnSpc>
              <a:spcBef>
                <a:spcPts val="1600"/>
              </a:spcBef>
              <a:spcAft>
                <a:spcPts val="0"/>
              </a:spcAft>
              <a:buClr>
                <a:srgbClr val="000000"/>
              </a:buClr>
              <a:buSzPts val="2400"/>
              <a:buFont typeface="Arial"/>
              <a:buNone/>
            </a:pPr>
            <a:r>
              <a:rPr lang="en-US" sz="2400" b="0" i="0" u="none" strike="noStrike" cap="none">
                <a:solidFill>
                  <a:srgbClr val="000000"/>
                </a:solidFill>
                <a:latin typeface="Calibri"/>
                <a:ea typeface="Calibri"/>
                <a:cs typeface="Calibri"/>
                <a:sym typeface="Calibri"/>
              </a:rPr>
              <a:t>Little Inventors wants to inspire children and families to come up with some great inventions to help people to throw away less food!</a:t>
            </a:r>
            <a:endParaRPr sz="2400" b="0" i="0" u="none" strike="noStrike" cap="none">
              <a:solidFill>
                <a:srgbClr val="000000"/>
              </a:solidFill>
              <a:latin typeface="Calibri"/>
              <a:ea typeface="Calibri"/>
              <a:cs typeface="Calibri"/>
              <a:sym typeface="Calibri"/>
            </a:endParaRPr>
          </a:p>
          <a:p>
            <a:pPr marL="0" marR="0" lvl="0" indent="0" algn="l" rtl="0">
              <a:lnSpc>
                <a:spcPct val="115000"/>
              </a:lnSpc>
              <a:spcBef>
                <a:spcPts val="1600"/>
              </a:spcBef>
              <a:spcAft>
                <a:spcPts val="0"/>
              </a:spcAft>
              <a:buClr>
                <a:srgbClr val="000000"/>
              </a:buClr>
              <a:buSzPts val="2400"/>
              <a:buFont typeface="Arial"/>
              <a:buNone/>
            </a:pPr>
            <a:r>
              <a:rPr lang="en-US" sz="2400" b="0" i="0" u="none" strike="noStrike" cap="none">
                <a:solidFill>
                  <a:srgbClr val="000000"/>
                </a:solidFill>
                <a:latin typeface="Calibri"/>
                <a:ea typeface="Calibri"/>
                <a:cs typeface="Calibri"/>
                <a:sym typeface="Calibri"/>
              </a:rPr>
              <a:t>Can you think of a time when we put food in the bin and we could avoid it? What brilliant invention do you think could solve that problem?</a:t>
            </a:r>
            <a:endParaRPr sz="2400" b="0" i="0" u="none" strike="noStrike" cap="none">
              <a:solidFill>
                <a:srgbClr val="000000"/>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400"/>
              <a:buFont typeface="Arial"/>
              <a:buNone/>
            </a:pPr>
            <a:endParaRPr sz="2400" b="0" i="0" u="none" strike="noStrike" cap="none">
              <a:solidFill>
                <a:srgbClr val="000000"/>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400"/>
              <a:buFont typeface="Arial"/>
              <a:buNone/>
            </a:pPr>
            <a:r>
              <a:rPr lang="en-US" sz="2400" b="1" i="0" u="none" strike="noStrike" cap="none">
                <a:solidFill>
                  <a:srgbClr val="000000"/>
                </a:solidFill>
                <a:latin typeface="Calibri"/>
                <a:ea typeface="Calibri"/>
                <a:cs typeface="Calibri"/>
                <a:sym typeface="Calibri"/>
              </a:rPr>
              <a:t>Time to put our food saving caps on, with a little help from Dominic!</a:t>
            </a:r>
            <a:endParaRPr sz="2400" b="1" i="0" u="none" strike="noStrike" cap="none">
              <a:solidFill>
                <a:srgbClr val="000000"/>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p>
            <a:pPr marL="0" marR="0" lvl="0" indent="0" algn="l" rtl="0">
              <a:lnSpc>
                <a:spcPct val="115000"/>
              </a:lnSpc>
              <a:spcBef>
                <a:spcPts val="160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p>
            <a:pPr marL="0" marR="0" lvl="0" indent="0" algn="l" rtl="0">
              <a:lnSpc>
                <a:spcPct val="115000"/>
              </a:lnSpc>
              <a:spcBef>
                <a:spcPts val="1600"/>
              </a:spcBef>
              <a:spcAft>
                <a:spcPts val="1600"/>
              </a:spcAft>
              <a:buClr>
                <a:srgbClr val="000000"/>
              </a:buClr>
              <a:buSzPts val="2000"/>
              <a:buFont typeface="Arial"/>
              <a:buNone/>
            </a:pPr>
            <a:endParaRPr sz="2000" b="0" i="0" u="none" strike="noStrike" cap="none">
              <a:solidFill>
                <a:srgbClr val="595959"/>
              </a:solidFill>
              <a:latin typeface="Calibri"/>
              <a:ea typeface="Calibri"/>
              <a:cs typeface="Calibri"/>
              <a:sym typeface="Calibri"/>
            </a:endParaRPr>
          </a:p>
        </p:txBody>
      </p:sp>
      <p:pic>
        <p:nvPicPr>
          <p:cNvPr id="199" name="Google Shape;199;p28"/>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507975" y="2066875"/>
            <a:ext cx="2559099" cy="42886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29"/>
          <p:cNvSpPr txBox="1">
            <a:spLocks noGrp="1"/>
          </p:cNvSpPr>
          <p:nvPr>
            <p:ph type="title"/>
          </p:nvPr>
        </p:nvSpPr>
        <p:spPr>
          <a:xfrm>
            <a:off x="838200" y="365125"/>
            <a:ext cx="10515599" cy="1325562"/>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chemeClr val="dk1"/>
              </a:buClr>
              <a:buSzPts val="1100"/>
              <a:buFont typeface="Arial"/>
              <a:buNone/>
            </a:pPr>
            <a:r>
              <a:rPr lang="en-US"/>
              <a:t>Dominic’s confused about food!</a:t>
            </a:r>
            <a:endParaRPr/>
          </a:p>
        </p:txBody>
      </p:sp>
      <p:sp>
        <p:nvSpPr>
          <p:cNvPr id="206" name="Google Shape;206;p29"/>
          <p:cNvSpPr txBox="1"/>
          <p:nvPr/>
        </p:nvSpPr>
        <p:spPr>
          <a:xfrm>
            <a:off x="6342175" y="1950800"/>
            <a:ext cx="5559000" cy="47769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1"/>
              </a:buClr>
              <a:buSzPts val="1100"/>
              <a:buFont typeface="Arial"/>
              <a:buNone/>
            </a:pPr>
            <a:r>
              <a:rPr lang="en-US" sz="2000" b="0" i="1" u="none" strike="noStrike" cap="none">
                <a:solidFill>
                  <a:schemeClr val="dk1"/>
                </a:solidFill>
                <a:latin typeface="Calibri"/>
                <a:ea typeface="Calibri"/>
                <a:cs typeface="Calibri"/>
                <a:sym typeface="Calibri"/>
              </a:rPr>
              <a:t>“I’m convinced there are hundreds of great ideas for inventions yet to be thought up. </a:t>
            </a:r>
            <a:endParaRPr sz="2000" b="0" i="1" u="none" strike="noStrike" cap="none">
              <a:solidFill>
                <a:schemeClr val="dk1"/>
              </a:solidFill>
              <a:latin typeface="Calibri"/>
              <a:ea typeface="Calibri"/>
              <a:cs typeface="Calibri"/>
              <a:sym typeface="Calibri"/>
            </a:endParaRPr>
          </a:p>
          <a:p>
            <a:pPr marL="0" marR="0" lvl="0" indent="0" algn="l" rtl="0">
              <a:lnSpc>
                <a:spcPct val="115000"/>
              </a:lnSpc>
              <a:spcBef>
                <a:spcPts val="1600"/>
              </a:spcBef>
              <a:spcAft>
                <a:spcPts val="0"/>
              </a:spcAft>
              <a:buClr>
                <a:schemeClr val="dk1"/>
              </a:buClr>
              <a:buSzPts val="1100"/>
              <a:buFont typeface="Arial"/>
              <a:buNone/>
            </a:pPr>
            <a:r>
              <a:rPr lang="en-US" sz="2000" b="0" i="1" u="none" strike="noStrike" cap="none">
                <a:solidFill>
                  <a:schemeClr val="dk1"/>
                </a:solidFill>
                <a:latin typeface="Calibri"/>
                <a:ea typeface="Calibri"/>
                <a:cs typeface="Calibri"/>
                <a:sym typeface="Calibri"/>
              </a:rPr>
              <a:t>But sometimes I’m looking so hard for them that I forget about other things, like how many bananas I need to buy, or how much pasta to cook. And that means sometimes I throw food away.</a:t>
            </a:r>
            <a:endParaRPr sz="2000" b="0" i="1" u="none" strike="noStrike" cap="none">
              <a:solidFill>
                <a:schemeClr val="dk1"/>
              </a:solidFill>
              <a:latin typeface="Calibri"/>
              <a:ea typeface="Calibri"/>
              <a:cs typeface="Calibri"/>
              <a:sym typeface="Calibri"/>
            </a:endParaRPr>
          </a:p>
          <a:p>
            <a:pPr marL="0" marR="0" lvl="0" indent="0" algn="l" rtl="0">
              <a:lnSpc>
                <a:spcPct val="115000"/>
              </a:lnSpc>
              <a:spcBef>
                <a:spcPts val="1600"/>
              </a:spcBef>
              <a:spcAft>
                <a:spcPts val="0"/>
              </a:spcAft>
              <a:buClr>
                <a:schemeClr val="dk1"/>
              </a:buClr>
              <a:buSzPts val="1100"/>
              <a:buFont typeface="Arial"/>
              <a:buNone/>
            </a:pPr>
            <a:r>
              <a:rPr lang="en-US" sz="2000" b="0" i="1" u="none" strike="noStrike" cap="none">
                <a:solidFill>
                  <a:schemeClr val="dk1"/>
                </a:solidFill>
                <a:latin typeface="Calibri"/>
                <a:ea typeface="Calibri"/>
                <a:cs typeface="Calibri"/>
                <a:sym typeface="Calibri"/>
              </a:rPr>
              <a:t>Saving food will save me money, and help save the planet! It’s time to get inventing!</a:t>
            </a:r>
            <a:endParaRPr sz="2000" b="0" i="1" u="none" strike="noStrike" cap="none">
              <a:solidFill>
                <a:schemeClr val="dk1"/>
              </a:solidFill>
              <a:latin typeface="Calibri"/>
              <a:ea typeface="Calibri"/>
              <a:cs typeface="Calibri"/>
              <a:sym typeface="Calibri"/>
            </a:endParaRPr>
          </a:p>
          <a:p>
            <a:pPr marL="0" marR="0" lvl="0" indent="0" algn="l" rtl="0">
              <a:lnSpc>
                <a:spcPct val="115000"/>
              </a:lnSpc>
              <a:spcBef>
                <a:spcPts val="1600"/>
              </a:spcBef>
              <a:spcAft>
                <a:spcPts val="0"/>
              </a:spcAft>
              <a:buClr>
                <a:schemeClr val="dk1"/>
              </a:buClr>
              <a:buSzPts val="1100"/>
              <a:buFont typeface="Arial"/>
              <a:buNone/>
            </a:pPr>
            <a:r>
              <a:rPr lang="en-US" sz="2000" b="0" i="1" u="none" strike="noStrike" cap="none">
                <a:solidFill>
                  <a:schemeClr val="dk1"/>
                </a:solidFill>
                <a:latin typeface="Calibri"/>
                <a:ea typeface="Calibri"/>
                <a:cs typeface="Calibri"/>
                <a:sym typeface="Calibri"/>
              </a:rPr>
              <a:t>Perhaps I should start by thinking about the food I eat - and sometimes put in the bin - each day?”</a:t>
            </a:r>
            <a:endParaRPr sz="2000" b="0" i="1" u="none" strike="noStrike" cap="none">
              <a:solidFill>
                <a:schemeClr val="dk1"/>
              </a:solidFill>
              <a:latin typeface="Calibri"/>
              <a:ea typeface="Calibri"/>
              <a:cs typeface="Calibri"/>
              <a:sym typeface="Calibri"/>
            </a:endParaRPr>
          </a:p>
          <a:p>
            <a:pPr marL="0" marR="0" lvl="0" indent="0" algn="l" rtl="0">
              <a:lnSpc>
                <a:spcPct val="100000"/>
              </a:lnSpc>
              <a:spcBef>
                <a:spcPts val="160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pic>
        <p:nvPicPr>
          <p:cNvPr id="207" name="Google Shape;207;p2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47325" y="2071675"/>
            <a:ext cx="5823999" cy="388267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3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a:t>Time for breakfast!</a:t>
            </a:r>
            <a:endParaRPr/>
          </a:p>
        </p:txBody>
      </p:sp>
      <p:sp>
        <p:nvSpPr>
          <p:cNvPr id="214" name="Google Shape;214;p30"/>
          <p:cNvSpPr txBox="1"/>
          <p:nvPr/>
        </p:nvSpPr>
        <p:spPr>
          <a:xfrm>
            <a:off x="448250" y="2465400"/>
            <a:ext cx="5084100" cy="34164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2000"/>
              <a:buFont typeface="Arial"/>
              <a:buNone/>
            </a:pPr>
            <a:r>
              <a:rPr lang="en-US" sz="2000" b="0" i="1" u="none" strike="noStrike" cap="none">
                <a:solidFill>
                  <a:srgbClr val="000000"/>
                </a:solidFill>
                <a:latin typeface="Calibri"/>
                <a:ea typeface="Calibri"/>
                <a:cs typeface="Calibri"/>
                <a:sym typeface="Calibri"/>
              </a:rPr>
              <a:t>I love a big bowl of cereal and milk for breakfast, but sometimes I can’t finish it all before I get full and my head fills with inventing ideas!</a:t>
            </a:r>
            <a:endParaRPr sz="2000" b="0" i="0" u="none" strike="noStrike" cap="none">
              <a:solidFill>
                <a:srgbClr val="000000"/>
              </a:solidFill>
              <a:latin typeface="Arial"/>
              <a:ea typeface="Arial"/>
              <a:cs typeface="Arial"/>
              <a:sym typeface="Arial"/>
            </a:endParaRPr>
          </a:p>
          <a:p>
            <a:pPr marL="0" marR="0" lvl="0" indent="0" algn="l" rtl="0">
              <a:lnSpc>
                <a:spcPct val="115000"/>
              </a:lnSpc>
              <a:spcBef>
                <a:spcPts val="1600"/>
              </a:spcBef>
              <a:spcAft>
                <a:spcPts val="1600"/>
              </a:spcAft>
              <a:buClr>
                <a:srgbClr val="000000"/>
              </a:buClr>
              <a:buSzPts val="2000"/>
              <a:buFont typeface="Arial"/>
              <a:buNone/>
            </a:pPr>
            <a:r>
              <a:rPr lang="en-US" sz="2000" b="1" i="0" u="none" strike="noStrike" cap="none">
                <a:solidFill>
                  <a:srgbClr val="000000"/>
                </a:solidFill>
                <a:latin typeface="Calibri"/>
                <a:ea typeface="Calibri"/>
                <a:cs typeface="Calibri"/>
                <a:sym typeface="Calibri"/>
              </a:rPr>
              <a:t>Sometimes food gets thrown away because we p</a:t>
            </a:r>
            <a:r>
              <a:rPr lang="en-US" sz="2000" b="1">
                <a:latin typeface="Calibri"/>
                <a:ea typeface="Calibri"/>
                <a:cs typeface="Calibri"/>
                <a:sym typeface="Calibri"/>
              </a:rPr>
              <a:t>repare, cook or</a:t>
            </a:r>
            <a:r>
              <a:rPr lang="en-US" sz="2000" b="1" i="0" u="none" strike="noStrike" cap="none">
                <a:solidFill>
                  <a:srgbClr val="000000"/>
                </a:solidFill>
                <a:latin typeface="Calibri"/>
                <a:ea typeface="Calibri"/>
                <a:cs typeface="Calibri"/>
                <a:sym typeface="Calibri"/>
              </a:rPr>
              <a:t> serve more than we can eat.</a:t>
            </a:r>
            <a:endParaRPr sz="2000" b="1" i="0" u="none" strike="noStrike" cap="none">
              <a:solidFill>
                <a:srgbClr val="000000"/>
              </a:solidFill>
              <a:latin typeface="Calibri"/>
              <a:ea typeface="Calibri"/>
              <a:cs typeface="Calibri"/>
              <a:sym typeface="Calibri"/>
            </a:endParaRPr>
          </a:p>
        </p:txBody>
      </p:sp>
      <p:pic>
        <p:nvPicPr>
          <p:cNvPr id="215" name="Google Shape;215;p30"/>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5684700" y="2148025"/>
            <a:ext cx="6202500" cy="412983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1"/>
          <p:cNvSpPr txBox="1">
            <a:spLocks noGrp="1"/>
          </p:cNvSpPr>
          <p:nvPr>
            <p:ph type="body" idx="1"/>
          </p:nvPr>
        </p:nvSpPr>
        <p:spPr>
          <a:xfrm>
            <a:off x="6802175" y="2332550"/>
            <a:ext cx="5000400" cy="3603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2000" i="1"/>
              <a:t>A healthy snack, like some fruit, gives me energy during a busy day. I really like bananas, but I’ve let this one get too ripe.</a:t>
            </a:r>
            <a:endParaRPr sz="2000" i="1"/>
          </a:p>
          <a:p>
            <a:pPr marL="0" lvl="0" indent="0" algn="l" rtl="0">
              <a:lnSpc>
                <a:spcPct val="115000"/>
              </a:lnSpc>
              <a:spcBef>
                <a:spcPts val="1600"/>
              </a:spcBef>
              <a:spcAft>
                <a:spcPts val="0"/>
              </a:spcAft>
              <a:buClr>
                <a:schemeClr val="dk1"/>
              </a:buClr>
              <a:buSzPts val="1100"/>
              <a:buFont typeface="Arial"/>
              <a:buNone/>
            </a:pPr>
            <a:endParaRPr sz="2000"/>
          </a:p>
          <a:p>
            <a:pPr marL="0" marR="0" lvl="0" indent="0" algn="l" rtl="0">
              <a:lnSpc>
                <a:spcPct val="90000"/>
              </a:lnSpc>
              <a:spcBef>
                <a:spcPts val="1600"/>
              </a:spcBef>
              <a:spcAft>
                <a:spcPts val="0"/>
              </a:spcAft>
              <a:buClr>
                <a:schemeClr val="dk1"/>
              </a:buClr>
              <a:buSzPts val="1800"/>
              <a:buFont typeface="Arial"/>
              <a:buNone/>
            </a:pPr>
            <a:endParaRPr sz="2000"/>
          </a:p>
          <a:p>
            <a:pPr marL="0" marR="0" lvl="0" indent="0" algn="l" rtl="0">
              <a:lnSpc>
                <a:spcPct val="100000"/>
              </a:lnSpc>
              <a:spcBef>
                <a:spcPts val="0"/>
              </a:spcBef>
              <a:spcAft>
                <a:spcPts val="0"/>
              </a:spcAft>
              <a:buClr>
                <a:schemeClr val="dk1"/>
              </a:buClr>
              <a:buSzPts val="450"/>
              <a:buFont typeface="Calibri"/>
              <a:buNone/>
            </a:pPr>
            <a:endParaRPr sz="2000"/>
          </a:p>
        </p:txBody>
      </p:sp>
      <p:sp>
        <p:nvSpPr>
          <p:cNvPr id="222" name="Google Shape;222;p31"/>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Clr>
                <a:schemeClr val="dk1"/>
              </a:buClr>
              <a:buSzPts val="1100"/>
              <a:buFont typeface="Arial"/>
              <a:buNone/>
            </a:pPr>
            <a:r>
              <a:rPr lang="en-US">
                <a:latin typeface="Arial"/>
                <a:ea typeface="Arial"/>
                <a:cs typeface="Arial"/>
                <a:sym typeface="Arial"/>
              </a:rPr>
              <a:t>Fancy a snack?</a:t>
            </a:r>
            <a:endParaRPr/>
          </a:p>
        </p:txBody>
      </p:sp>
      <p:sp>
        <p:nvSpPr>
          <p:cNvPr id="223" name="Google Shape;223;p31"/>
          <p:cNvSpPr txBox="1"/>
          <p:nvPr/>
        </p:nvSpPr>
        <p:spPr>
          <a:xfrm>
            <a:off x="6781850" y="3903550"/>
            <a:ext cx="5181900" cy="14526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1"/>
              </a:buClr>
              <a:buSzPts val="1100"/>
              <a:buFont typeface="Arial"/>
              <a:buNone/>
            </a:pPr>
            <a:r>
              <a:rPr lang="en-US" sz="2000" b="1" i="0" u="none" strike="noStrike" cap="none">
                <a:solidFill>
                  <a:schemeClr val="dk1"/>
                </a:solidFill>
                <a:latin typeface="Calibri"/>
                <a:ea typeface="Calibri"/>
                <a:cs typeface="Calibri"/>
                <a:sym typeface="Calibri"/>
              </a:rPr>
              <a:t>Sometimes food gets binned because it’s not eaten in time, or we buy more than we can eat before it goes off.</a:t>
            </a:r>
            <a:endParaRPr sz="2000" b="1" i="0" u="none" strike="noStrike" cap="none">
              <a:solidFill>
                <a:schemeClr val="dk1"/>
              </a:solidFill>
              <a:latin typeface="Calibri"/>
              <a:ea typeface="Calibri"/>
              <a:cs typeface="Calibri"/>
              <a:sym typeface="Calibri"/>
            </a:endParaRPr>
          </a:p>
          <a:p>
            <a:pPr marL="0" marR="0" lvl="0" indent="0" algn="l" rtl="0">
              <a:lnSpc>
                <a:spcPct val="100000"/>
              </a:lnSpc>
              <a:spcBef>
                <a:spcPts val="160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pic>
        <p:nvPicPr>
          <p:cNvPr id="224" name="Google Shape;224;p31"/>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264125" y="2140725"/>
            <a:ext cx="6202500" cy="412983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32"/>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SzPts val="4400"/>
              <a:buNone/>
            </a:pPr>
            <a:r>
              <a:rPr lang="en-US"/>
              <a:t>Packed lunch...</a:t>
            </a:r>
            <a:endParaRPr/>
          </a:p>
        </p:txBody>
      </p:sp>
      <p:sp>
        <p:nvSpPr>
          <p:cNvPr id="231" name="Google Shape;231;p32"/>
          <p:cNvSpPr txBox="1"/>
          <p:nvPr/>
        </p:nvSpPr>
        <p:spPr>
          <a:xfrm>
            <a:off x="605000" y="1995625"/>
            <a:ext cx="5079900" cy="39699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2000"/>
              <a:buFont typeface="Arial"/>
              <a:buNone/>
            </a:pPr>
            <a:r>
              <a:rPr lang="en-US" sz="2000" b="0" i="1" u="none" strike="noStrike" cap="none">
                <a:solidFill>
                  <a:srgbClr val="000000"/>
                </a:solidFill>
                <a:latin typeface="Calibri"/>
                <a:ea typeface="Calibri"/>
                <a:cs typeface="Calibri"/>
                <a:sym typeface="Calibri"/>
              </a:rPr>
              <a:t>Sandwiches are great and let me have a tasty lunch wherever I happen to be. I’m not sure if this bread is OK to use, though. What does ‘Best Before’ mean? I’ll open a new pack, just in case.</a:t>
            </a:r>
            <a:endParaRPr sz="2000" b="0" i="1" u="none" strike="noStrike" cap="none">
              <a:solidFill>
                <a:srgbClr val="000000"/>
              </a:solidFill>
              <a:latin typeface="Calibri"/>
              <a:ea typeface="Calibri"/>
              <a:cs typeface="Calibri"/>
              <a:sym typeface="Calibri"/>
            </a:endParaRPr>
          </a:p>
          <a:p>
            <a:pPr marL="0" marR="0" lvl="0" indent="0" algn="l" rtl="0">
              <a:lnSpc>
                <a:spcPct val="115000"/>
              </a:lnSpc>
              <a:spcBef>
                <a:spcPts val="1600"/>
              </a:spcBef>
              <a:spcAft>
                <a:spcPts val="0"/>
              </a:spcAft>
              <a:buClr>
                <a:srgbClr val="000000"/>
              </a:buClr>
              <a:buSzPts val="2000"/>
              <a:buFont typeface="Arial"/>
              <a:buNone/>
            </a:pPr>
            <a:endParaRPr sz="2000" b="0" i="1" u="none" strike="noStrike" cap="none">
              <a:solidFill>
                <a:srgbClr val="000000"/>
              </a:solidFill>
              <a:latin typeface="Calibri"/>
              <a:ea typeface="Calibri"/>
              <a:cs typeface="Calibri"/>
              <a:sym typeface="Calibri"/>
            </a:endParaRPr>
          </a:p>
          <a:p>
            <a:pPr marL="0" marR="0" lvl="0" indent="0" algn="l" rtl="0">
              <a:lnSpc>
                <a:spcPct val="115000"/>
              </a:lnSpc>
              <a:spcBef>
                <a:spcPts val="1600"/>
              </a:spcBef>
              <a:spcAft>
                <a:spcPts val="1600"/>
              </a:spcAft>
              <a:buClr>
                <a:srgbClr val="000000"/>
              </a:buClr>
              <a:buSzPts val="2000"/>
              <a:buFont typeface="Arial"/>
              <a:buNone/>
            </a:pPr>
            <a:endParaRPr sz="2000" b="1" i="0" u="none" strike="noStrike" cap="none">
              <a:solidFill>
                <a:srgbClr val="000000"/>
              </a:solidFill>
              <a:latin typeface="Calibri"/>
              <a:ea typeface="Calibri"/>
              <a:cs typeface="Calibri"/>
              <a:sym typeface="Calibri"/>
            </a:endParaRPr>
          </a:p>
        </p:txBody>
      </p:sp>
      <p:sp>
        <p:nvSpPr>
          <p:cNvPr id="232" name="Google Shape;232;p32"/>
          <p:cNvSpPr txBox="1"/>
          <p:nvPr/>
        </p:nvSpPr>
        <p:spPr>
          <a:xfrm>
            <a:off x="726450" y="4148250"/>
            <a:ext cx="4637100" cy="9498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dk1"/>
              </a:buClr>
              <a:buSzPts val="1100"/>
              <a:buFont typeface="Arial"/>
              <a:buNone/>
            </a:pPr>
            <a:r>
              <a:rPr lang="en-US" sz="2000" b="1" i="0" u="none" strike="noStrike" cap="none">
                <a:solidFill>
                  <a:schemeClr val="dk1"/>
                </a:solidFill>
                <a:latin typeface="Calibri"/>
                <a:ea typeface="Calibri"/>
                <a:cs typeface="Calibri"/>
                <a:sym typeface="Calibri"/>
              </a:rPr>
              <a:t>Sometimes food is chucked away because we’re not sure that it’s still </a:t>
            </a:r>
            <a:r>
              <a:rPr lang="en-US" sz="2000" b="1">
                <a:solidFill>
                  <a:schemeClr val="dk1"/>
                </a:solidFill>
                <a:latin typeface="Calibri"/>
                <a:ea typeface="Calibri"/>
                <a:cs typeface="Calibri"/>
                <a:sym typeface="Calibri"/>
              </a:rPr>
              <a:t>good</a:t>
            </a:r>
            <a:r>
              <a:rPr lang="en-US" sz="2000" b="1" i="0" u="none" strike="noStrike" cap="none">
                <a:solidFill>
                  <a:schemeClr val="dk1"/>
                </a:solidFill>
                <a:latin typeface="Calibri"/>
                <a:ea typeface="Calibri"/>
                <a:cs typeface="Calibri"/>
                <a:sym typeface="Calibri"/>
              </a:rPr>
              <a:t> to eat.</a:t>
            </a:r>
            <a:endParaRPr sz="2000" b="1" i="0" u="none" strike="noStrike" cap="none">
              <a:solidFill>
                <a:schemeClr val="dk1"/>
              </a:solidFill>
              <a:latin typeface="Calibri"/>
              <a:ea typeface="Calibri"/>
              <a:cs typeface="Calibri"/>
              <a:sym typeface="Calibri"/>
            </a:endParaRPr>
          </a:p>
          <a:p>
            <a:pPr marL="0" marR="0" lvl="0" indent="0" algn="l" rtl="0">
              <a:lnSpc>
                <a:spcPct val="100000"/>
              </a:lnSpc>
              <a:spcBef>
                <a:spcPts val="160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pic>
        <p:nvPicPr>
          <p:cNvPr id="233" name="Google Shape;233;p32"/>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5837100" y="1995625"/>
            <a:ext cx="6202500" cy="412983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33"/>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SzPts val="4400"/>
              <a:buNone/>
            </a:pPr>
            <a:r>
              <a:rPr lang="en-US"/>
              <a:t>Dinner with friends</a:t>
            </a:r>
            <a:endParaRPr/>
          </a:p>
        </p:txBody>
      </p:sp>
      <p:sp>
        <p:nvSpPr>
          <p:cNvPr id="240" name="Google Shape;240;p33"/>
          <p:cNvSpPr txBox="1"/>
          <p:nvPr/>
        </p:nvSpPr>
        <p:spPr>
          <a:xfrm>
            <a:off x="730725" y="2116225"/>
            <a:ext cx="5457000" cy="34164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2000"/>
              <a:buFont typeface="Arial"/>
              <a:buNone/>
            </a:pPr>
            <a:r>
              <a:rPr lang="en-US" sz="2000" b="0" i="1" u="none" strike="noStrike" cap="none">
                <a:solidFill>
                  <a:srgbClr val="000000"/>
                </a:solidFill>
                <a:latin typeface="Calibri"/>
                <a:ea typeface="Calibri"/>
                <a:cs typeface="Calibri"/>
                <a:sym typeface="Calibri"/>
              </a:rPr>
              <a:t>It’s really good to have friends over for dinner, and to share good food and good company. </a:t>
            </a:r>
            <a:endParaRPr sz="2000" b="0" i="1" u="none" strike="noStrike" cap="none">
              <a:solidFill>
                <a:srgbClr val="000000"/>
              </a:solidFill>
              <a:latin typeface="Calibri"/>
              <a:ea typeface="Calibri"/>
              <a:cs typeface="Calibri"/>
              <a:sym typeface="Calibri"/>
            </a:endParaRPr>
          </a:p>
          <a:p>
            <a:pPr marL="0" marR="0" lvl="0" indent="0" algn="l" rtl="0">
              <a:lnSpc>
                <a:spcPct val="115000"/>
              </a:lnSpc>
              <a:spcBef>
                <a:spcPts val="1600"/>
              </a:spcBef>
              <a:spcAft>
                <a:spcPts val="0"/>
              </a:spcAft>
              <a:buClr>
                <a:srgbClr val="000000"/>
              </a:buClr>
              <a:buSzPts val="2000"/>
              <a:buFont typeface="Arial"/>
              <a:buNone/>
            </a:pPr>
            <a:r>
              <a:rPr lang="en-US" sz="2000" b="0" i="1" u="none" strike="noStrike" cap="none">
                <a:solidFill>
                  <a:srgbClr val="000000"/>
                </a:solidFill>
                <a:latin typeface="Calibri"/>
                <a:ea typeface="Calibri"/>
                <a:cs typeface="Calibri"/>
                <a:sym typeface="Calibri"/>
              </a:rPr>
              <a:t>I don’t want anyone to leave hungry, so sometimes I make far too much! What shall I do with it all?</a:t>
            </a:r>
            <a:endParaRPr sz="2000" b="0" i="0" u="none" strike="noStrike" cap="none">
              <a:solidFill>
                <a:srgbClr val="000000"/>
              </a:solidFill>
              <a:latin typeface="Calibri"/>
              <a:ea typeface="Calibri"/>
              <a:cs typeface="Calibri"/>
              <a:sym typeface="Calibri"/>
            </a:endParaRPr>
          </a:p>
          <a:p>
            <a:pPr marL="0" marR="0" lvl="0" indent="0" algn="l" rtl="0">
              <a:lnSpc>
                <a:spcPct val="115000"/>
              </a:lnSpc>
              <a:spcBef>
                <a:spcPts val="160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a:p>
            <a:pPr marL="0" marR="0" lvl="0" indent="0" algn="l" rtl="0">
              <a:lnSpc>
                <a:spcPct val="115000"/>
              </a:lnSpc>
              <a:spcBef>
                <a:spcPts val="1600"/>
              </a:spcBef>
              <a:spcAft>
                <a:spcPts val="1600"/>
              </a:spcAft>
              <a:buClr>
                <a:srgbClr val="000000"/>
              </a:buClr>
              <a:buSzPts val="2000"/>
              <a:buFont typeface="Arial"/>
              <a:buNone/>
            </a:pPr>
            <a:endParaRPr sz="2000" b="1" i="0" u="none" strike="noStrike" cap="none">
              <a:solidFill>
                <a:srgbClr val="000000"/>
              </a:solidFill>
              <a:latin typeface="Calibri"/>
              <a:ea typeface="Calibri"/>
              <a:cs typeface="Calibri"/>
              <a:sym typeface="Calibri"/>
            </a:endParaRPr>
          </a:p>
        </p:txBody>
      </p:sp>
      <p:sp>
        <p:nvSpPr>
          <p:cNvPr id="241" name="Google Shape;241;p33"/>
          <p:cNvSpPr txBox="1"/>
          <p:nvPr/>
        </p:nvSpPr>
        <p:spPr>
          <a:xfrm>
            <a:off x="674325" y="4244600"/>
            <a:ext cx="5597100" cy="15522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1600"/>
              </a:spcAft>
              <a:buClr>
                <a:schemeClr val="dk1"/>
              </a:buClr>
              <a:buSzPts val="1100"/>
              <a:buFont typeface="Arial"/>
              <a:buNone/>
            </a:pPr>
            <a:r>
              <a:rPr lang="en-US" sz="2000" b="1" i="0" u="none" strike="noStrike" cap="none">
                <a:solidFill>
                  <a:schemeClr val="dk1"/>
                </a:solidFill>
                <a:latin typeface="Calibri"/>
                <a:ea typeface="Calibri"/>
                <a:cs typeface="Calibri"/>
                <a:sym typeface="Calibri"/>
              </a:rPr>
              <a:t>Sometimes food gets thrown away because when we make too much, we don’t store or freeze the leftovers to eat on another day.</a:t>
            </a:r>
            <a:endParaRPr sz="1400" b="1" i="0" u="none" strike="noStrike" cap="none">
              <a:solidFill>
                <a:srgbClr val="000000"/>
              </a:solidFill>
              <a:latin typeface="Calibri"/>
              <a:ea typeface="Calibri"/>
              <a:cs typeface="Calibri"/>
              <a:sym typeface="Calibri"/>
            </a:endParaRPr>
          </a:p>
        </p:txBody>
      </p:sp>
      <p:pic>
        <p:nvPicPr>
          <p:cNvPr id="242" name="Google Shape;242;p33"/>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386625" y="2306725"/>
            <a:ext cx="5597100" cy="3661482"/>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2793</Words>
  <Application>Microsoft Macintosh PowerPoint</Application>
  <PresentationFormat>Widescreen</PresentationFormat>
  <Paragraphs>234</Paragraphs>
  <Slides>22</Slides>
  <Notes>22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22</vt:i4>
      </vt:variant>
    </vt:vector>
  </HeadingPairs>
  <TitlesOfParts>
    <vt:vector size="26" baseType="lpstr">
      <vt:lpstr>Arial</vt:lpstr>
      <vt:lpstr>Calibri</vt:lpstr>
      <vt:lpstr>Office Theme</vt:lpstr>
      <vt:lpstr>Office Theme</vt:lpstr>
      <vt:lpstr>PowerPoint Presentation</vt:lpstr>
      <vt:lpstr>We are Little Inventors!</vt:lpstr>
      <vt:lpstr>Meet our Chief Inventor Dominic!</vt:lpstr>
      <vt:lpstr>Little Inventors Food Waste Challenge</vt:lpstr>
      <vt:lpstr>Dominic’s confused about food!</vt:lpstr>
      <vt:lpstr>Time for breakfast!</vt:lpstr>
      <vt:lpstr>Fancy a snack?</vt:lpstr>
      <vt:lpstr>Packed lunch...</vt:lpstr>
      <vt:lpstr>Dinner with friends</vt:lpstr>
      <vt:lpstr>Smoothie snack</vt:lpstr>
      <vt:lpstr>What about you or people you know?</vt:lpstr>
      <vt:lpstr>How much food do we waste?</vt:lpstr>
      <vt:lpstr>How much is all this wasted food worth? </vt:lpstr>
      <vt:lpstr>The impact on our climate...</vt:lpstr>
      <vt:lpstr>Activity: Who will you help?</vt:lpstr>
      <vt:lpstr>Activity: Food diary</vt:lpstr>
      <vt:lpstr>Activity: Mind map time!</vt:lpstr>
      <vt:lpstr>Now draw your food saving invention!</vt:lpstr>
      <vt:lpstr>What do you think? </vt:lpstr>
      <vt:lpstr>Share your invention!</vt:lpstr>
      <vt:lpstr>Want to find out more?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Katherine Mengardon</cp:lastModifiedBy>
  <cp:revision>1</cp:revision>
  <dcterms:modified xsi:type="dcterms:W3CDTF">2020-04-21T15:28:12Z</dcterms:modified>
</cp:coreProperties>
</file>