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700000" cy="635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380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943489" y="1066601"/>
            <a:ext cx="6813022" cy="2149741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2943489" y="3282486"/>
            <a:ext cx="6813022" cy="73587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943489" y="4142382"/>
            <a:ext cx="6813022" cy="29765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1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943489" y="2778124"/>
            <a:ext cx="6813022" cy="3968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1498272" y="0"/>
            <a:ext cx="9703456" cy="647402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bg>
      <p:bgPr>
        <a:solidFill>
          <a:srgbClr val="FFC7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2214499" y="5864013"/>
            <a:ext cx="432106" cy="419021"/>
          </a:xfrm>
          <a:prstGeom prst="rect">
            <a:avLst/>
          </a:prstGeom>
        </p:spPr>
        <p:txBody>
          <a:bodyPr lIns="110818" tIns="110818" rIns="110818" bIns="110818"/>
          <a:lstStyle>
            <a:lvl1pPr algn="r" defTabSz="554181">
              <a:defRPr sz="1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3172714" y="188216"/>
            <a:ext cx="6350002" cy="423553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2943489" y="4373893"/>
            <a:ext cx="6813022" cy="926042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2943489" y="5308203"/>
            <a:ext cx="6813022" cy="73587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2943489" y="2100130"/>
            <a:ext cx="6813022" cy="214974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3590478" y="399631"/>
            <a:ext cx="8073927" cy="53826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2736783" y="413411"/>
            <a:ext cx="3472658" cy="2596225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736783" y="3075781"/>
            <a:ext cx="3472658" cy="267890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0" algn="ctr">
              <a:spcBef>
                <a:spcPts val="0"/>
              </a:spcBef>
              <a:buSzTx/>
              <a:buNone/>
              <a:defRPr sz="2200"/>
            </a:lvl2pPr>
            <a:lvl3pPr marL="0" indent="0" algn="ctr">
              <a:spcBef>
                <a:spcPts val="0"/>
              </a:spcBef>
              <a:buSzTx/>
              <a:buNone/>
              <a:defRPr sz="2200"/>
            </a:lvl3pPr>
            <a:lvl4pPr marL="0" indent="0" algn="ctr">
              <a:spcBef>
                <a:spcPts val="0"/>
              </a:spcBef>
              <a:buSzTx/>
              <a:buNone/>
              <a:defRPr sz="2200"/>
            </a:lvl4pPr>
            <a:lvl5pPr marL="0" indent="0" algn="ctr">
              <a:spcBef>
                <a:spcPts val="0"/>
              </a:spcBef>
              <a:buSzTx/>
              <a:buNone/>
              <a:defRPr sz="2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4776969" y="1683962"/>
            <a:ext cx="6139161" cy="409277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2736783" y="1686718"/>
            <a:ext cx="3472658" cy="4092775"/>
          </a:xfrm>
          <a:prstGeom prst="rect">
            <a:avLst/>
          </a:prstGeom>
        </p:spPr>
        <p:txBody>
          <a:bodyPr/>
          <a:lstStyle>
            <a:lvl1pPr marL="195942" indent="-195942">
              <a:spcBef>
                <a:spcPts val="2000"/>
              </a:spcBef>
              <a:defRPr sz="1600"/>
            </a:lvl1pPr>
            <a:lvl2pPr marL="538842" indent="-195942">
              <a:spcBef>
                <a:spcPts val="2000"/>
              </a:spcBef>
              <a:defRPr sz="1600"/>
            </a:lvl2pPr>
            <a:lvl3pPr marL="881742" indent="-195942">
              <a:spcBef>
                <a:spcPts val="2000"/>
              </a:spcBef>
              <a:defRPr sz="1600"/>
            </a:lvl3pPr>
            <a:lvl4pPr marL="1224642" indent="-195942">
              <a:spcBef>
                <a:spcPts val="2000"/>
              </a:spcBef>
              <a:defRPr sz="1600"/>
            </a:lvl4pPr>
            <a:lvl5pPr marL="1567542" indent="-195942">
              <a:spcBef>
                <a:spcPts val="2000"/>
              </a:spcBef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237760" y="6052343"/>
            <a:ext cx="220071" cy="218547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2736783" y="826822"/>
            <a:ext cx="7226433" cy="469635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465755" y="3274218"/>
            <a:ext cx="3941894" cy="26292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350000" y="578776"/>
            <a:ext cx="3819922" cy="254661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570507" y="578776"/>
            <a:ext cx="7801075" cy="52007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2736783" y="165364"/>
            <a:ext cx="7226433" cy="140560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3072" tIns="33072" rIns="33072" bIns="33072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2736783" y="1686718"/>
            <a:ext cx="7226433" cy="409277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3072" tIns="33072" rIns="33072" bIns="33072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237760" y="6052343"/>
            <a:ext cx="220071" cy="214863"/>
          </a:xfrm>
          <a:prstGeom prst="rect">
            <a:avLst/>
          </a:prstGeom>
          <a:ln w="3175">
            <a:miter lim="400000"/>
          </a:ln>
        </p:spPr>
        <p:txBody>
          <a:bodyPr wrap="none" lIns="33072" tIns="33072" rIns="33072" bIns="33072">
            <a:spAutoFit/>
          </a:bodyPr>
          <a:lstStyle>
            <a:lvl1pPr>
              <a:defRPr b="0" sz="1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380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77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722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166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611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055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500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944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3893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3833812" marR="0" indent="-277812" algn="l" defTabSz="380338" rtl="0" latinLnBrk="0">
        <a:lnSpc>
          <a:spcPct val="100000"/>
        </a:lnSpc>
        <a:spcBef>
          <a:spcPts val="27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0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38033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ack 1…"/>
          <p:cNvSpPr txBox="1"/>
          <p:nvPr/>
        </p:nvSpPr>
        <p:spPr>
          <a:xfrm>
            <a:off x="10422386" y="4995727"/>
            <a:ext cx="1837574" cy="6243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3072" tIns="33072" rIns="33072" bIns="33072" anchor="ctr">
            <a:spAutoFit/>
          </a:bodyPr>
          <a:lstStyle/>
          <a:p>
            <a:pPr>
              <a:lnSpc>
                <a:spcPct val="130000"/>
              </a:lnSpc>
              <a:defRPr sz="1900">
                <a:latin typeface="Arial"/>
                <a:ea typeface="Arial"/>
                <a:cs typeface="Arial"/>
                <a:sym typeface="Arial"/>
              </a:defRPr>
            </a:pPr>
            <a:r>
              <a:t>Pack 1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Mini Challenges 1-15</a:t>
            </a:r>
          </a:p>
        </p:txBody>
      </p:sp>
      <p:pic>
        <p:nvPicPr>
          <p:cNvPr id="127" name="minichallengesintro.jpg" descr="minichallengesintr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8513" y="0"/>
            <a:ext cx="11802975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6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0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4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8" name="Body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700000" cy="6350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3072" tIns="33072" rIns="33072" bIns="33072" numCol="1" spcCol="38100" rtlCol="0" anchor="ctr" upright="0">
        <a:spAutoFit/>
      </a:bodyPr>
      <a:lstStyle>
        <a:defPPr marL="0" marR="0" indent="0" algn="ctr" defTabSz="380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