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10477500" cx="20955000"/>
  <p:notesSz cx="6858000" cy="9144000"/>
  <p:embeddedFontLst>
    <p:embeddedFont>
      <p:font typeface="Amatic SC"/>
      <p:regular r:id="rId25"/>
      <p:bold r:id="rId26"/>
    </p:embeddedFont>
    <p:embeddedFont>
      <p:font typeface="Doppio One"/>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bold.fntdata"/><Relationship Id="rId25" Type="http://schemas.openxmlformats.org/officeDocument/2006/relationships/font" Target="fonts/AmaticSC-regular.fntdata"/><Relationship Id="rId27" Type="http://schemas.openxmlformats.org/officeDocument/2006/relationships/font" Target="fonts/DoppioOne-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8c332f450c_1_2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8c332f45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8c332f450c_1_2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8c332f450c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8c332f450c_1_2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c332f450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8c332f450c_1_36: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8c332f450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8c332f450c_1_4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8c332f450c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8c332f450c_1_4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8c332f450c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8c332f450c_1_5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8c332f450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8c332f450c_1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8c332f450c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8c332f450c_1_5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8c332f450c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8c332f450c_0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8c332f450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c332f450c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c332f450c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8c332f450c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8c332f450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8c332f450c_1_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8c332f45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8c332f450c_1_1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8c332f450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8c332f450c_1_1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8c332f450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8.jpg"/><Relationship Id="rId4" Type="http://schemas.openxmlformats.org/officeDocument/2006/relationships/image" Target="../media/image35.jpg"/><Relationship Id="rId5" Type="http://schemas.openxmlformats.org/officeDocument/2006/relationships/image" Target="../media/image36.jpg"/><Relationship Id="rId6" Type="http://schemas.openxmlformats.org/officeDocument/2006/relationships/image" Target="../media/image39.jpg"/><Relationship Id="rId7"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3.jpg"/><Relationship Id="rId4" Type="http://schemas.openxmlformats.org/officeDocument/2006/relationships/image" Target="../media/image42.jpg"/><Relationship Id="rId5" Type="http://schemas.openxmlformats.org/officeDocument/2006/relationships/image" Target="../media/image41.jpg"/><Relationship Id="rId6" Type="http://schemas.openxmlformats.org/officeDocument/2006/relationships/image" Target="../media/image45.jpg"/><Relationship Id="rId7" Type="http://schemas.openxmlformats.org/officeDocument/2006/relationships/image" Target="../media/image4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6.jpg"/><Relationship Id="rId4" Type="http://schemas.openxmlformats.org/officeDocument/2006/relationships/image" Target="../media/image51.jpg"/><Relationship Id="rId5" Type="http://schemas.openxmlformats.org/officeDocument/2006/relationships/image" Target="../media/image48.jpg"/><Relationship Id="rId6" Type="http://schemas.openxmlformats.org/officeDocument/2006/relationships/image" Target="../media/image49.jpg"/><Relationship Id="rId7" Type="http://schemas.openxmlformats.org/officeDocument/2006/relationships/image" Target="../media/image4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0.jpg"/><Relationship Id="rId4" Type="http://schemas.openxmlformats.org/officeDocument/2006/relationships/image" Target="../media/image53.jpg"/><Relationship Id="rId5" Type="http://schemas.openxmlformats.org/officeDocument/2006/relationships/image" Target="../media/image58.jpg"/><Relationship Id="rId6" Type="http://schemas.openxmlformats.org/officeDocument/2006/relationships/image" Target="../media/image52.jpg"/><Relationship Id="rId7" Type="http://schemas.openxmlformats.org/officeDocument/2006/relationships/image" Target="../media/image5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5.jpg"/><Relationship Id="rId4" Type="http://schemas.openxmlformats.org/officeDocument/2006/relationships/image" Target="../media/image56.jpg"/><Relationship Id="rId5" Type="http://schemas.openxmlformats.org/officeDocument/2006/relationships/image" Target="../media/image59.jpg"/><Relationship Id="rId6" Type="http://schemas.openxmlformats.org/officeDocument/2006/relationships/image" Target="../media/image57.jpg"/><Relationship Id="rId7" Type="http://schemas.openxmlformats.org/officeDocument/2006/relationships/image" Target="../media/image6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0.jpg"/><Relationship Id="rId4" Type="http://schemas.openxmlformats.org/officeDocument/2006/relationships/image" Target="../media/image62.jpg"/><Relationship Id="rId5" Type="http://schemas.openxmlformats.org/officeDocument/2006/relationships/image" Target="../media/image69.jpg"/><Relationship Id="rId6" Type="http://schemas.openxmlformats.org/officeDocument/2006/relationships/image" Target="../media/image63.jpg"/><Relationship Id="rId7" Type="http://schemas.openxmlformats.org/officeDocument/2006/relationships/image" Target="../media/image6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6.jpg"/><Relationship Id="rId4" Type="http://schemas.openxmlformats.org/officeDocument/2006/relationships/image" Target="../media/image65.jpg"/><Relationship Id="rId5" Type="http://schemas.openxmlformats.org/officeDocument/2006/relationships/image" Target="../media/image67.jpg"/><Relationship Id="rId6" Type="http://schemas.openxmlformats.org/officeDocument/2006/relationships/image" Target="../media/image68.jpg"/><Relationship Id="rId7" Type="http://schemas.openxmlformats.org/officeDocument/2006/relationships/image" Target="../media/image7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2.jpg"/><Relationship Id="rId4" Type="http://schemas.openxmlformats.org/officeDocument/2006/relationships/image" Target="../media/image70.jpg"/><Relationship Id="rId5" Type="http://schemas.openxmlformats.org/officeDocument/2006/relationships/image" Target="../media/image77.jpg"/><Relationship Id="rId6" Type="http://schemas.openxmlformats.org/officeDocument/2006/relationships/image" Target="../media/image73.jpg"/><Relationship Id="rId7" Type="http://schemas.openxmlformats.org/officeDocument/2006/relationships/image" Target="../media/image7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75.jpg"/><Relationship Id="rId4" Type="http://schemas.openxmlformats.org/officeDocument/2006/relationships/image" Target="../media/image76.jpg"/><Relationship Id="rId5" Type="http://schemas.openxmlformats.org/officeDocument/2006/relationships/image" Target="../media/image78.jpg"/><Relationship Id="rId6" Type="http://schemas.openxmlformats.org/officeDocument/2006/relationships/image" Target="../media/image80.jpg"/><Relationship Id="rId7" Type="http://schemas.openxmlformats.org/officeDocument/2006/relationships/image" Target="../media/image8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9.jpg"/><Relationship Id="rId6" Type="http://schemas.openxmlformats.org/officeDocument/2006/relationships/image" Target="../media/image6.jpg"/><Relationship Id="rId7"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6.jpg"/><Relationship Id="rId5" Type="http://schemas.openxmlformats.org/officeDocument/2006/relationships/image" Target="../media/image14.gif"/><Relationship Id="rId6" Type="http://schemas.openxmlformats.org/officeDocument/2006/relationships/image" Target="../media/image10.jpg"/><Relationship Id="rId7" Type="http://schemas.openxmlformats.org/officeDocument/2006/relationships/image" Target="../media/image11.jpg"/><Relationship Id="rId8" Type="http://schemas.openxmlformats.org/officeDocument/2006/relationships/image" Target="../media/image1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5.jpg"/><Relationship Id="rId4" Type="http://schemas.openxmlformats.org/officeDocument/2006/relationships/image" Target="../media/image18.jpg"/><Relationship Id="rId5" Type="http://schemas.openxmlformats.org/officeDocument/2006/relationships/image" Target="../media/image20.jpg"/><Relationship Id="rId6" Type="http://schemas.openxmlformats.org/officeDocument/2006/relationships/image" Target="../media/image19.jpg"/><Relationship Id="rId7"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1.jpg"/><Relationship Id="rId6" Type="http://schemas.openxmlformats.org/officeDocument/2006/relationships/image" Target="../media/image24.jpg"/><Relationship Id="rId7" Type="http://schemas.openxmlformats.org/officeDocument/2006/relationships/image" Target="../media/image2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5.jpg"/><Relationship Id="rId4" Type="http://schemas.openxmlformats.org/officeDocument/2006/relationships/image" Target="../media/image27.jpg"/><Relationship Id="rId5" Type="http://schemas.openxmlformats.org/officeDocument/2006/relationships/image" Target="../media/image28.jpg"/><Relationship Id="rId6" Type="http://schemas.openxmlformats.org/officeDocument/2006/relationships/image" Target="../media/image29.jpg"/><Relationship Id="rId7"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0.jpg"/><Relationship Id="rId4" Type="http://schemas.openxmlformats.org/officeDocument/2006/relationships/image" Target="../media/image33.jpg"/><Relationship Id="rId5" Type="http://schemas.openxmlformats.org/officeDocument/2006/relationships/image" Target="../media/image34.jpg"/><Relationship Id="rId6" Type="http://schemas.openxmlformats.org/officeDocument/2006/relationships/image" Target="../media/image31.jpg"/><Relationship Id="rId7" Type="http://schemas.openxmlformats.org/officeDocument/2006/relationships/image" Target="../media/image3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6!</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7" name="Google Shape;137;p23"/>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38" name="Google Shape;138;p23"/>
          <p:cNvPicPr preferRelativeResize="0"/>
          <p:nvPr/>
        </p:nvPicPr>
        <p:blipFill>
          <a:blip r:embed="rId4">
            <a:alphaModFix/>
          </a:blip>
          <a:stretch>
            <a:fillRect/>
          </a:stretch>
        </p:blipFill>
        <p:spPr>
          <a:xfrm>
            <a:off x="9927650" y="-549850"/>
            <a:ext cx="11027350" cy="11027350"/>
          </a:xfrm>
          <a:prstGeom prst="rect">
            <a:avLst/>
          </a:prstGeom>
          <a:noFill/>
          <a:ln>
            <a:noFill/>
          </a:ln>
        </p:spPr>
      </p:pic>
      <p:pic>
        <p:nvPicPr>
          <p:cNvPr id="139" name="Google Shape;139;p23"/>
          <p:cNvPicPr preferRelativeResize="0"/>
          <p:nvPr/>
        </p:nvPicPr>
        <p:blipFill>
          <a:blip r:embed="rId5">
            <a:alphaModFix/>
          </a:blip>
          <a:stretch>
            <a:fillRect/>
          </a:stretch>
        </p:blipFill>
        <p:spPr>
          <a:xfrm>
            <a:off x="-656775" y="-106925"/>
            <a:ext cx="10584425" cy="10584425"/>
          </a:xfrm>
          <a:prstGeom prst="rect">
            <a:avLst/>
          </a:prstGeom>
          <a:noFill/>
          <a:ln>
            <a:noFill/>
          </a:ln>
        </p:spPr>
      </p:pic>
      <p:pic>
        <p:nvPicPr>
          <p:cNvPr id="140" name="Google Shape;140;p23"/>
          <p:cNvPicPr preferRelativeResize="0"/>
          <p:nvPr/>
        </p:nvPicPr>
        <p:blipFill>
          <a:blip r:embed="rId6">
            <a:alphaModFix/>
          </a:blip>
          <a:stretch>
            <a:fillRect/>
          </a:stretch>
        </p:blipFill>
        <p:spPr>
          <a:xfrm>
            <a:off x="-603325" y="-53475"/>
            <a:ext cx="10477500" cy="10477500"/>
          </a:xfrm>
          <a:prstGeom prst="rect">
            <a:avLst/>
          </a:prstGeom>
          <a:noFill/>
          <a:ln>
            <a:noFill/>
          </a:ln>
        </p:spPr>
      </p:pic>
      <p:pic>
        <p:nvPicPr>
          <p:cNvPr id="141" name="Google Shape;141;p23"/>
          <p:cNvPicPr preferRelativeResize="0"/>
          <p:nvPr/>
        </p:nvPicPr>
        <p:blipFill>
          <a:blip r:embed="rId7">
            <a:alphaModFix/>
          </a:blip>
          <a:stretch>
            <a:fillRect/>
          </a:stretch>
        </p:blipFill>
        <p:spPr>
          <a:xfrm>
            <a:off x="10013150" y="-464350"/>
            <a:ext cx="10856350" cy="10856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4"/>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7" name="Google Shape;147;p24"/>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48" name="Google Shape;148;p24"/>
          <p:cNvPicPr preferRelativeResize="0"/>
          <p:nvPr/>
        </p:nvPicPr>
        <p:blipFill>
          <a:blip r:embed="rId4">
            <a:alphaModFix/>
          </a:blip>
          <a:stretch>
            <a:fillRect/>
          </a:stretch>
        </p:blipFill>
        <p:spPr>
          <a:xfrm>
            <a:off x="10068650" y="-320425"/>
            <a:ext cx="10798250" cy="10798250"/>
          </a:xfrm>
          <a:prstGeom prst="rect">
            <a:avLst/>
          </a:prstGeom>
          <a:noFill/>
          <a:ln>
            <a:noFill/>
          </a:ln>
        </p:spPr>
      </p:pic>
      <p:pic>
        <p:nvPicPr>
          <p:cNvPr id="149" name="Google Shape;149;p24"/>
          <p:cNvPicPr preferRelativeResize="0"/>
          <p:nvPr/>
        </p:nvPicPr>
        <p:blipFill>
          <a:blip r:embed="rId5">
            <a:alphaModFix/>
          </a:blip>
          <a:stretch>
            <a:fillRect/>
          </a:stretch>
        </p:blipFill>
        <p:spPr>
          <a:xfrm>
            <a:off x="0" y="0"/>
            <a:ext cx="10477500" cy="10477500"/>
          </a:xfrm>
          <a:prstGeom prst="rect">
            <a:avLst/>
          </a:prstGeom>
          <a:noFill/>
          <a:ln>
            <a:noFill/>
          </a:ln>
        </p:spPr>
      </p:pic>
      <p:pic>
        <p:nvPicPr>
          <p:cNvPr id="150" name="Google Shape;150;p24"/>
          <p:cNvPicPr preferRelativeResize="0"/>
          <p:nvPr/>
        </p:nvPicPr>
        <p:blipFill>
          <a:blip r:embed="rId6">
            <a:alphaModFix/>
          </a:blip>
          <a:stretch>
            <a:fillRect/>
          </a:stretch>
        </p:blipFill>
        <p:spPr>
          <a:xfrm>
            <a:off x="-517150" y="-258575"/>
            <a:ext cx="10994650" cy="10994650"/>
          </a:xfrm>
          <a:prstGeom prst="rect">
            <a:avLst/>
          </a:prstGeom>
          <a:noFill/>
          <a:ln>
            <a:noFill/>
          </a:ln>
        </p:spPr>
      </p:pic>
      <p:pic>
        <p:nvPicPr>
          <p:cNvPr id="151" name="Google Shape;151;p24"/>
          <p:cNvPicPr preferRelativeResize="0"/>
          <p:nvPr/>
        </p:nvPicPr>
        <p:blipFill>
          <a:blip r:embed="rId7">
            <a:alphaModFix/>
          </a:blip>
          <a:stretch>
            <a:fillRect/>
          </a:stretch>
        </p:blipFill>
        <p:spPr>
          <a:xfrm>
            <a:off x="10477500" y="0"/>
            <a:ext cx="10477500" cy="1047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5"/>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57" name="Google Shape;157;p25"/>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58" name="Google Shape;158;p25"/>
          <p:cNvPicPr preferRelativeResize="0"/>
          <p:nvPr/>
        </p:nvPicPr>
        <p:blipFill>
          <a:blip r:embed="rId4">
            <a:alphaModFix/>
          </a:blip>
          <a:stretch>
            <a:fillRect/>
          </a:stretch>
        </p:blipFill>
        <p:spPr>
          <a:xfrm>
            <a:off x="-290200" y="0"/>
            <a:ext cx="10477500" cy="10477500"/>
          </a:xfrm>
          <a:prstGeom prst="rect">
            <a:avLst/>
          </a:prstGeom>
          <a:noFill/>
          <a:ln>
            <a:noFill/>
          </a:ln>
        </p:spPr>
      </p:pic>
      <p:pic>
        <p:nvPicPr>
          <p:cNvPr id="159" name="Google Shape;159;p25"/>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160" name="Google Shape;160;p25"/>
          <p:cNvPicPr preferRelativeResize="0"/>
          <p:nvPr/>
        </p:nvPicPr>
        <p:blipFill>
          <a:blip r:embed="rId6">
            <a:alphaModFix/>
          </a:blip>
          <a:stretch>
            <a:fillRect/>
          </a:stretch>
        </p:blipFill>
        <p:spPr>
          <a:xfrm>
            <a:off x="-290200" y="0"/>
            <a:ext cx="10477500" cy="10477500"/>
          </a:xfrm>
          <a:prstGeom prst="rect">
            <a:avLst/>
          </a:prstGeom>
          <a:noFill/>
          <a:ln>
            <a:noFill/>
          </a:ln>
        </p:spPr>
      </p:pic>
      <p:pic>
        <p:nvPicPr>
          <p:cNvPr id="161" name="Google Shape;161;p25"/>
          <p:cNvPicPr preferRelativeResize="0"/>
          <p:nvPr/>
        </p:nvPicPr>
        <p:blipFill>
          <a:blip r:embed="rId7">
            <a:alphaModFix/>
          </a:blip>
          <a:stretch>
            <a:fillRect/>
          </a:stretch>
        </p:blipFill>
        <p:spPr>
          <a:xfrm>
            <a:off x="10389400" y="0"/>
            <a:ext cx="10477500" cy="10477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67" name="Google Shape;167;p26"/>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68" name="Google Shape;168;p26"/>
          <p:cNvPicPr preferRelativeResize="0"/>
          <p:nvPr/>
        </p:nvPicPr>
        <p:blipFill>
          <a:blip r:embed="rId4">
            <a:alphaModFix/>
          </a:blip>
          <a:stretch>
            <a:fillRect/>
          </a:stretch>
        </p:blipFill>
        <p:spPr>
          <a:xfrm>
            <a:off x="-595675" y="0"/>
            <a:ext cx="10477500" cy="10477500"/>
          </a:xfrm>
          <a:prstGeom prst="rect">
            <a:avLst/>
          </a:prstGeom>
          <a:noFill/>
          <a:ln>
            <a:noFill/>
          </a:ln>
        </p:spPr>
      </p:pic>
      <p:pic>
        <p:nvPicPr>
          <p:cNvPr id="169" name="Google Shape;169;p26"/>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170" name="Google Shape;170;p26"/>
          <p:cNvPicPr preferRelativeResize="0"/>
          <p:nvPr/>
        </p:nvPicPr>
        <p:blipFill>
          <a:blip r:embed="rId6">
            <a:alphaModFix/>
          </a:blip>
          <a:stretch>
            <a:fillRect/>
          </a:stretch>
        </p:blipFill>
        <p:spPr>
          <a:xfrm>
            <a:off x="-595675" y="0"/>
            <a:ext cx="10477500" cy="10477500"/>
          </a:xfrm>
          <a:prstGeom prst="rect">
            <a:avLst/>
          </a:prstGeom>
          <a:noFill/>
          <a:ln>
            <a:noFill/>
          </a:ln>
        </p:spPr>
      </p:pic>
      <p:pic>
        <p:nvPicPr>
          <p:cNvPr id="171" name="Google Shape;171;p26"/>
          <p:cNvPicPr preferRelativeResize="0"/>
          <p:nvPr/>
        </p:nvPicPr>
        <p:blipFill>
          <a:blip r:embed="rId7">
            <a:alphaModFix/>
          </a:blip>
          <a:stretch>
            <a:fillRect/>
          </a:stretch>
        </p:blipFill>
        <p:spPr>
          <a:xfrm>
            <a:off x="10146900" y="0"/>
            <a:ext cx="104775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77" name="Google Shape;177;p27"/>
          <p:cNvPicPr preferRelativeResize="0"/>
          <p:nvPr/>
        </p:nvPicPr>
        <p:blipFill>
          <a:blip r:embed="rId3">
            <a:alphaModFix/>
          </a:blip>
          <a:stretch>
            <a:fillRect/>
          </a:stretch>
        </p:blipFill>
        <p:spPr>
          <a:xfrm>
            <a:off x="152400" y="152400"/>
            <a:ext cx="20955000" cy="10477500"/>
          </a:xfrm>
          <a:prstGeom prst="rect">
            <a:avLst/>
          </a:prstGeom>
          <a:noFill/>
          <a:ln>
            <a:noFill/>
          </a:ln>
        </p:spPr>
      </p:pic>
      <p:pic>
        <p:nvPicPr>
          <p:cNvPr id="178" name="Google Shape;178;p27"/>
          <p:cNvPicPr preferRelativeResize="0"/>
          <p:nvPr/>
        </p:nvPicPr>
        <p:blipFill>
          <a:blip r:embed="rId4">
            <a:alphaModFix/>
          </a:blip>
          <a:stretch>
            <a:fillRect/>
          </a:stretch>
        </p:blipFill>
        <p:spPr>
          <a:xfrm>
            <a:off x="10199525" y="-138987"/>
            <a:ext cx="10755475" cy="10755475"/>
          </a:xfrm>
          <a:prstGeom prst="rect">
            <a:avLst/>
          </a:prstGeom>
          <a:noFill/>
          <a:ln>
            <a:noFill/>
          </a:ln>
        </p:spPr>
      </p:pic>
      <p:pic>
        <p:nvPicPr>
          <p:cNvPr id="179" name="Google Shape;179;p27"/>
          <p:cNvPicPr preferRelativeResize="0"/>
          <p:nvPr/>
        </p:nvPicPr>
        <p:blipFill>
          <a:blip r:embed="rId5">
            <a:alphaModFix/>
          </a:blip>
          <a:stretch>
            <a:fillRect/>
          </a:stretch>
        </p:blipFill>
        <p:spPr>
          <a:xfrm>
            <a:off x="-381825" y="0"/>
            <a:ext cx="10477500" cy="10477500"/>
          </a:xfrm>
          <a:prstGeom prst="rect">
            <a:avLst/>
          </a:prstGeom>
          <a:noFill/>
          <a:ln>
            <a:noFill/>
          </a:ln>
        </p:spPr>
      </p:pic>
      <p:pic>
        <p:nvPicPr>
          <p:cNvPr id="180" name="Google Shape;180;p27"/>
          <p:cNvPicPr preferRelativeResize="0"/>
          <p:nvPr/>
        </p:nvPicPr>
        <p:blipFill>
          <a:blip r:embed="rId6">
            <a:alphaModFix/>
          </a:blip>
          <a:stretch>
            <a:fillRect/>
          </a:stretch>
        </p:blipFill>
        <p:spPr>
          <a:xfrm>
            <a:off x="-381825" y="-138975"/>
            <a:ext cx="10755475" cy="10755475"/>
          </a:xfrm>
          <a:prstGeom prst="rect">
            <a:avLst/>
          </a:prstGeom>
          <a:noFill/>
          <a:ln>
            <a:noFill/>
          </a:ln>
        </p:spPr>
      </p:pic>
      <p:pic>
        <p:nvPicPr>
          <p:cNvPr id="181" name="Google Shape;181;p27"/>
          <p:cNvPicPr preferRelativeResize="0"/>
          <p:nvPr/>
        </p:nvPicPr>
        <p:blipFill>
          <a:blip r:embed="rId7">
            <a:alphaModFix/>
          </a:blip>
          <a:stretch>
            <a:fillRect/>
          </a:stretch>
        </p:blipFill>
        <p:spPr>
          <a:xfrm>
            <a:off x="10095675" y="-229425"/>
            <a:ext cx="10859325" cy="108593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8"/>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87" name="Google Shape;187;p28"/>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88" name="Google Shape;188;p28"/>
          <p:cNvPicPr preferRelativeResize="0"/>
          <p:nvPr/>
        </p:nvPicPr>
        <p:blipFill>
          <a:blip r:embed="rId4">
            <a:alphaModFix/>
          </a:blip>
          <a:stretch>
            <a:fillRect/>
          </a:stretch>
        </p:blipFill>
        <p:spPr>
          <a:xfrm>
            <a:off x="10208675" y="0"/>
            <a:ext cx="10477500" cy="10477500"/>
          </a:xfrm>
          <a:prstGeom prst="rect">
            <a:avLst/>
          </a:prstGeom>
          <a:noFill/>
          <a:ln>
            <a:noFill/>
          </a:ln>
        </p:spPr>
      </p:pic>
      <p:pic>
        <p:nvPicPr>
          <p:cNvPr id="189" name="Google Shape;189;p28"/>
          <p:cNvPicPr preferRelativeResize="0"/>
          <p:nvPr/>
        </p:nvPicPr>
        <p:blipFill>
          <a:blip r:embed="rId5">
            <a:alphaModFix/>
          </a:blip>
          <a:stretch>
            <a:fillRect/>
          </a:stretch>
        </p:blipFill>
        <p:spPr>
          <a:xfrm>
            <a:off x="-623150" y="0"/>
            <a:ext cx="10477500" cy="10477500"/>
          </a:xfrm>
          <a:prstGeom prst="rect">
            <a:avLst/>
          </a:prstGeom>
          <a:noFill/>
          <a:ln>
            <a:noFill/>
          </a:ln>
        </p:spPr>
      </p:pic>
      <p:pic>
        <p:nvPicPr>
          <p:cNvPr id="190" name="Google Shape;190;p28"/>
          <p:cNvPicPr preferRelativeResize="0"/>
          <p:nvPr/>
        </p:nvPicPr>
        <p:blipFill>
          <a:blip r:embed="rId6">
            <a:alphaModFix/>
          </a:blip>
          <a:stretch>
            <a:fillRect/>
          </a:stretch>
        </p:blipFill>
        <p:spPr>
          <a:xfrm>
            <a:off x="-623150" y="0"/>
            <a:ext cx="10477500" cy="10477500"/>
          </a:xfrm>
          <a:prstGeom prst="rect">
            <a:avLst/>
          </a:prstGeom>
          <a:noFill/>
          <a:ln>
            <a:noFill/>
          </a:ln>
        </p:spPr>
      </p:pic>
      <p:pic>
        <p:nvPicPr>
          <p:cNvPr id="191" name="Google Shape;191;p28"/>
          <p:cNvPicPr preferRelativeResize="0"/>
          <p:nvPr/>
        </p:nvPicPr>
        <p:blipFill>
          <a:blip r:embed="rId7">
            <a:alphaModFix/>
          </a:blip>
          <a:stretch>
            <a:fillRect/>
          </a:stretch>
        </p:blipFill>
        <p:spPr>
          <a:xfrm>
            <a:off x="10208675" y="0"/>
            <a:ext cx="104775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97" name="Google Shape;197;p29"/>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98" name="Google Shape;198;p29"/>
          <p:cNvPicPr preferRelativeResize="0"/>
          <p:nvPr/>
        </p:nvPicPr>
        <p:blipFill>
          <a:blip r:embed="rId4">
            <a:alphaModFix/>
          </a:blip>
          <a:stretch>
            <a:fillRect/>
          </a:stretch>
        </p:blipFill>
        <p:spPr>
          <a:xfrm>
            <a:off x="-574275" y="0"/>
            <a:ext cx="10477500" cy="10477500"/>
          </a:xfrm>
          <a:prstGeom prst="rect">
            <a:avLst/>
          </a:prstGeom>
          <a:noFill/>
          <a:ln>
            <a:noFill/>
          </a:ln>
        </p:spPr>
      </p:pic>
      <p:pic>
        <p:nvPicPr>
          <p:cNvPr id="199" name="Google Shape;199;p29"/>
          <p:cNvPicPr preferRelativeResize="0"/>
          <p:nvPr/>
        </p:nvPicPr>
        <p:blipFill>
          <a:blip r:embed="rId5">
            <a:alphaModFix/>
          </a:blip>
          <a:stretch>
            <a:fillRect/>
          </a:stretch>
        </p:blipFill>
        <p:spPr>
          <a:xfrm>
            <a:off x="10022350" y="-235200"/>
            <a:ext cx="10712700" cy="10712700"/>
          </a:xfrm>
          <a:prstGeom prst="rect">
            <a:avLst/>
          </a:prstGeom>
          <a:noFill/>
          <a:ln>
            <a:noFill/>
          </a:ln>
        </p:spPr>
      </p:pic>
      <p:pic>
        <p:nvPicPr>
          <p:cNvPr id="200" name="Google Shape;200;p29"/>
          <p:cNvPicPr preferRelativeResize="0"/>
          <p:nvPr/>
        </p:nvPicPr>
        <p:blipFill>
          <a:blip r:embed="rId6">
            <a:alphaModFix/>
          </a:blip>
          <a:stretch>
            <a:fillRect/>
          </a:stretch>
        </p:blipFill>
        <p:spPr>
          <a:xfrm>
            <a:off x="-574275" y="0"/>
            <a:ext cx="10477500" cy="10477500"/>
          </a:xfrm>
          <a:prstGeom prst="rect">
            <a:avLst/>
          </a:prstGeom>
          <a:noFill/>
          <a:ln>
            <a:noFill/>
          </a:ln>
        </p:spPr>
      </p:pic>
      <p:pic>
        <p:nvPicPr>
          <p:cNvPr id="201" name="Google Shape;201;p29"/>
          <p:cNvPicPr preferRelativeResize="0"/>
          <p:nvPr/>
        </p:nvPicPr>
        <p:blipFill>
          <a:blip r:embed="rId7">
            <a:alphaModFix/>
          </a:blip>
          <a:stretch>
            <a:fillRect/>
          </a:stretch>
        </p:blipFill>
        <p:spPr>
          <a:xfrm>
            <a:off x="9903225" y="0"/>
            <a:ext cx="10477500" cy="10477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07" name="Google Shape;207;p30"/>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08" name="Google Shape;208;p30"/>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09" name="Google Shape;209;p30"/>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10" name="Google Shape;210;p30"/>
          <p:cNvPicPr preferRelativeResize="0"/>
          <p:nvPr/>
        </p:nvPicPr>
        <p:blipFill>
          <a:blip r:embed="rId6">
            <a:alphaModFix/>
          </a:blip>
          <a:stretch>
            <a:fillRect/>
          </a:stretch>
        </p:blipFill>
        <p:spPr>
          <a:xfrm>
            <a:off x="0" y="0"/>
            <a:ext cx="10477500" cy="10477500"/>
          </a:xfrm>
          <a:prstGeom prst="rect">
            <a:avLst/>
          </a:prstGeom>
          <a:noFill/>
          <a:ln>
            <a:noFill/>
          </a:ln>
        </p:spPr>
      </p:pic>
      <p:pic>
        <p:nvPicPr>
          <p:cNvPr id="211" name="Google Shape;211;p30"/>
          <p:cNvPicPr preferRelativeResize="0"/>
          <p:nvPr/>
        </p:nvPicPr>
        <p:blipFill>
          <a:blip r:embed="rId7">
            <a:alphaModFix/>
          </a:blip>
          <a:stretch>
            <a:fillRect/>
          </a:stretch>
        </p:blipFill>
        <p:spPr>
          <a:xfrm>
            <a:off x="10477500" y="0"/>
            <a:ext cx="10477500" cy="1047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17" name="Google Shape;217;p31"/>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18" name="Google Shape;218;p31"/>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19" name="Google Shape;219;p31"/>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20" name="Google Shape;220;p31"/>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221" name="Google Shape;221;p31"/>
          <p:cNvPicPr preferRelativeResize="0"/>
          <p:nvPr/>
        </p:nvPicPr>
        <p:blipFill>
          <a:blip r:embed="rId7">
            <a:alphaModFix/>
          </a:blip>
          <a:stretch>
            <a:fillRect/>
          </a:stretch>
        </p:blipFill>
        <p:spPr>
          <a:xfrm>
            <a:off x="0" y="0"/>
            <a:ext cx="10477500" cy="1047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25" name="Shape 225"/>
        <p:cNvGrpSpPr/>
        <p:nvPr/>
      </p:nvGrpSpPr>
      <p:grpSpPr>
        <a:xfrm>
          <a:off x="0" y="0"/>
          <a:ext cx="0" cy="0"/>
          <a:chOff x="0" y="0"/>
          <a:chExt cx="0" cy="0"/>
        </a:xfrm>
      </p:grpSpPr>
      <p:pic>
        <p:nvPicPr>
          <p:cNvPr id="226" name="Google Shape;226;p32"/>
          <p:cNvPicPr preferRelativeResize="0"/>
          <p:nvPr/>
        </p:nvPicPr>
        <p:blipFill>
          <a:blip r:embed="rId3">
            <a:alphaModFix/>
          </a:blip>
          <a:stretch>
            <a:fillRect/>
          </a:stretch>
        </p:blipFill>
        <p:spPr>
          <a:xfrm>
            <a:off x="7670288" y="1992500"/>
            <a:ext cx="5462014" cy="2318025"/>
          </a:xfrm>
          <a:prstGeom prst="rect">
            <a:avLst/>
          </a:prstGeom>
          <a:noFill/>
          <a:ln>
            <a:noFill/>
          </a:ln>
        </p:spPr>
      </p:pic>
      <p:sp>
        <p:nvSpPr>
          <p:cNvPr id="227" name="Google Shape;227;p32"/>
          <p:cNvSpPr txBox="1"/>
          <p:nvPr/>
        </p:nvSpPr>
        <p:spPr>
          <a:xfrm>
            <a:off x="4450800" y="4440825"/>
            <a:ext cx="12053400" cy="30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t>littleinventors.org</a:t>
            </a:r>
            <a:endParaRPr b="1" sz="6000"/>
          </a:p>
        </p:txBody>
      </p:sp>
      <p:sp>
        <p:nvSpPr>
          <p:cNvPr id="228" name="Google Shape;228;p32"/>
          <p:cNvSpPr txBox="1"/>
          <p:nvPr/>
        </p:nvSpPr>
        <p:spPr>
          <a:xfrm>
            <a:off x="6858000" y="6472575"/>
            <a:ext cx="7239000" cy="145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t>(Keep inventing!!)</a:t>
            </a:r>
            <a:endParaRPr b="1"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sixth</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extLst>
                    <a:ext uri="{A12FA001-AC4F-418D-AE19-62706E023703}">
                      <ahyp:hlinkClr val="tx"/>
                    </a:ext>
                  </a:extLst>
                </a:hlinkClick>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Invent an exciting way to travel that uses less energy</a:t>
            </a:r>
            <a:endParaRPr sz="3000"/>
          </a:p>
          <a:p>
            <a:pPr indent="-419100" lvl="0" marL="457200" rtl="0" algn="l">
              <a:lnSpc>
                <a:spcPct val="115000"/>
              </a:lnSpc>
              <a:spcBef>
                <a:spcPts val="0"/>
              </a:spcBef>
              <a:spcAft>
                <a:spcPts val="0"/>
              </a:spcAft>
              <a:buSzPts val="3000"/>
              <a:buAutoNum type="arabicPeriod"/>
            </a:pPr>
            <a:r>
              <a:rPr lang="en" sz="3000"/>
              <a:t>Design a bowl that has an extra special use or function</a:t>
            </a:r>
            <a:endParaRPr sz="3000"/>
          </a:p>
          <a:p>
            <a:pPr indent="-419100" lvl="0" marL="457200" rtl="0" algn="l">
              <a:lnSpc>
                <a:spcPct val="115000"/>
              </a:lnSpc>
              <a:spcBef>
                <a:spcPts val="0"/>
              </a:spcBef>
              <a:spcAft>
                <a:spcPts val="0"/>
              </a:spcAft>
              <a:buSzPts val="3000"/>
              <a:buAutoNum type="arabicPeriod"/>
            </a:pPr>
            <a:r>
              <a:rPr lang="en" sz="3000"/>
              <a:t>Imagine something in your house that you could swim in. Big or small. Draw yourself swimming in it</a:t>
            </a:r>
            <a:endParaRPr sz="3000"/>
          </a:p>
          <a:p>
            <a:pPr indent="-419100" lvl="0" marL="457200" rtl="0" algn="l">
              <a:lnSpc>
                <a:spcPct val="115000"/>
              </a:lnSpc>
              <a:spcBef>
                <a:spcPts val="0"/>
              </a:spcBef>
              <a:spcAft>
                <a:spcPts val="0"/>
              </a:spcAft>
              <a:buSzPts val="3000"/>
              <a:buAutoNum type="arabicPeriod"/>
            </a:pPr>
            <a:r>
              <a:rPr lang="en" sz="3000"/>
              <a:t>Make a model of our chief inventors super snack serving shoe </a:t>
            </a:r>
            <a:endParaRPr sz="3000"/>
          </a:p>
          <a:p>
            <a:pPr indent="-419100" lvl="0" marL="457200" rtl="0" algn="l">
              <a:lnSpc>
                <a:spcPct val="115000"/>
              </a:lnSpc>
              <a:spcBef>
                <a:spcPts val="0"/>
              </a:spcBef>
              <a:spcAft>
                <a:spcPts val="0"/>
              </a:spcAft>
              <a:buSzPts val="3000"/>
              <a:buAutoNum type="arabicPeriod"/>
            </a:pPr>
            <a:r>
              <a:rPr lang="en" sz="3000"/>
              <a:t>Draw a statue of someone you think is great</a:t>
            </a:r>
            <a:endParaRPr sz="3000"/>
          </a:p>
          <a:p>
            <a:pPr indent="-419100" lvl="0" marL="457200" rtl="0" algn="l">
              <a:lnSpc>
                <a:spcPct val="115000"/>
              </a:lnSpc>
              <a:spcBef>
                <a:spcPts val="0"/>
              </a:spcBef>
              <a:spcAft>
                <a:spcPts val="0"/>
              </a:spcAft>
              <a:buSzPts val="3000"/>
              <a:buAutoNum type="arabicPeriod"/>
            </a:pPr>
            <a:r>
              <a:rPr lang="en" sz="3000"/>
              <a:t>Design an </a:t>
            </a:r>
            <a:r>
              <a:rPr lang="en" sz="3000"/>
              <a:t>object</a:t>
            </a:r>
            <a:r>
              <a:rPr lang="en" sz="3000"/>
              <a:t> in your home that can also make music while using it</a:t>
            </a:r>
            <a:endParaRPr sz="3000"/>
          </a:p>
          <a:p>
            <a:pPr indent="-419100" lvl="0" marL="457200" rtl="0" algn="l">
              <a:lnSpc>
                <a:spcPct val="115000"/>
              </a:lnSpc>
              <a:spcBef>
                <a:spcPts val="0"/>
              </a:spcBef>
              <a:spcAft>
                <a:spcPts val="0"/>
              </a:spcAft>
              <a:buSzPts val="3000"/>
              <a:buAutoNum type="arabicPeriod"/>
            </a:pPr>
            <a:r>
              <a:rPr lang="en" sz="3000"/>
              <a:t>Draw a very helpful invention that will look after nature</a:t>
            </a:r>
            <a:endParaRPr sz="3000"/>
          </a:p>
          <a:p>
            <a:pPr indent="-419100" lvl="0" marL="457200" rtl="0" algn="l">
              <a:lnSpc>
                <a:spcPct val="115000"/>
              </a:lnSpc>
              <a:spcBef>
                <a:spcPts val="0"/>
              </a:spcBef>
              <a:spcAft>
                <a:spcPts val="0"/>
              </a:spcAft>
              <a:buSzPts val="3000"/>
              <a:buAutoNum type="arabicPeriod"/>
            </a:pPr>
            <a:r>
              <a:rPr lang="en" sz="3000"/>
              <a:t>Invent a new way of </a:t>
            </a:r>
            <a:r>
              <a:rPr lang="en" sz="3000"/>
              <a:t>exercising</a:t>
            </a:r>
            <a:r>
              <a:rPr lang="en" sz="3000"/>
              <a:t> while making music at the same time</a:t>
            </a:r>
            <a:endParaRPr sz="3000"/>
          </a:p>
          <a:p>
            <a:pPr indent="-419100" lvl="0" marL="457200" rtl="0" algn="l">
              <a:lnSpc>
                <a:spcPct val="115000"/>
              </a:lnSpc>
              <a:spcBef>
                <a:spcPts val="0"/>
              </a:spcBef>
              <a:spcAft>
                <a:spcPts val="0"/>
              </a:spcAft>
              <a:buSzPts val="3000"/>
              <a:buAutoNum type="arabicPeriod"/>
            </a:pPr>
            <a:r>
              <a:rPr lang="en" sz="3000"/>
              <a:t>Make a bright and colourful ‘Matisse inspired’ egg</a:t>
            </a:r>
            <a:endParaRPr sz="3000"/>
          </a:p>
          <a:p>
            <a:pPr indent="-419100" lvl="0" marL="457200" rtl="0" algn="l">
              <a:lnSpc>
                <a:spcPct val="115000"/>
              </a:lnSpc>
              <a:spcBef>
                <a:spcPts val="0"/>
              </a:spcBef>
              <a:spcAft>
                <a:spcPts val="0"/>
              </a:spcAft>
              <a:buSzPts val="3000"/>
              <a:buAutoNum type="arabicPeriod"/>
            </a:pPr>
            <a:r>
              <a:rPr lang="en" sz="3000"/>
              <a:t>Design the most amazing picnic hamper which contains all your favourite food and drinks</a:t>
            </a:r>
            <a:endParaRPr sz="3000"/>
          </a:p>
          <a:p>
            <a:pPr indent="-419100" lvl="0" marL="457200" rtl="0" algn="l">
              <a:lnSpc>
                <a:spcPct val="115000"/>
              </a:lnSpc>
              <a:spcBef>
                <a:spcPts val="0"/>
              </a:spcBef>
              <a:spcAft>
                <a:spcPts val="0"/>
              </a:spcAft>
              <a:buSzPts val="3000"/>
              <a:buAutoNum type="arabicPeriod"/>
            </a:pPr>
            <a:r>
              <a:rPr lang="en" sz="3000"/>
              <a:t>Draw yourself as a character from your favourite story</a:t>
            </a:r>
            <a:endParaRPr sz="3000"/>
          </a:p>
          <a:p>
            <a:pPr indent="-419100" lvl="0" marL="457200" rtl="0" algn="l">
              <a:lnSpc>
                <a:spcPct val="115000"/>
              </a:lnSpc>
              <a:spcBef>
                <a:spcPts val="0"/>
              </a:spcBef>
              <a:spcAft>
                <a:spcPts val="0"/>
              </a:spcAft>
              <a:buSzPts val="3000"/>
              <a:buAutoNum type="arabicPeriod"/>
            </a:pPr>
            <a:r>
              <a:rPr lang="en" sz="3000"/>
              <a:t>Invent a way to protect trees and wildlife in forests</a:t>
            </a:r>
            <a:endParaRPr sz="3000"/>
          </a:p>
          <a:p>
            <a:pPr indent="-419100" lvl="0" marL="457200" rtl="0" algn="l">
              <a:lnSpc>
                <a:spcPct val="115000"/>
              </a:lnSpc>
              <a:spcBef>
                <a:spcPts val="0"/>
              </a:spcBef>
              <a:spcAft>
                <a:spcPts val="0"/>
              </a:spcAft>
              <a:buSzPts val="3000"/>
              <a:buAutoNum type="arabicPeriod"/>
            </a:pPr>
            <a:r>
              <a:rPr lang="en" sz="3000"/>
              <a:t>Design clothes for animal and people that helps to keep them cool in the heat</a:t>
            </a:r>
            <a:endParaRPr sz="3000"/>
          </a:p>
          <a:p>
            <a:pPr indent="-419100" lvl="0" marL="457200" rtl="0" algn="l">
              <a:lnSpc>
                <a:spcPct val="115000"/>
              </a:lnSpc>
              <a:spcBef>
                <a:spcPts val="0"/>
              </a:spcBef>
              <a:spcAft>
                <a:spcPts val="0"/>
              </a:spcAft>
              <a:buSzPts val="3000"/>
              <a:buAutoNum type="arabicPeriod"/>
            </a:pPr>
            <a:r>
              <a:rPr lang="en" sz="3000"/>
              <a:t>Make a sunburst cardboard sundial clock</a:t>
            </a:r>
            <a:endParaRPr sz="3000"/>
          </a:p>
          <a:p>
            <a:pPr indent="-419100" lvl="0" marL="457200" rtl="0" algn="l">
              <a:lnSpc>
                <a:spcPct val="115000"/>
              </a:lnSpc>
              <a:spcBef>
                <a:spcPts val="0"/>
              </a:spcBef>
              <a:spcAft>
                <a:spcPts val="0"/>
              </a:spcAft>
              <a:buSzPts val="3000"/>
              <a:buAutoNum type="arabicPeriod"/>
            </a:pPr>
            <a:r>
              <a:rPr lang="en" sz="3000"/>
              <a:t>Invent a way to generate heat that uses less energy</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72" name="Google Shape;72;p17"/>
          <p:cNvPicPr preferRelativeResize="0"/>
          <p:nvPr/>
        </p:nvPicPr>
        <p:blipFill>
          <a:blip r:embed="rId3">
            <a:alphaModFix/>
          </a:blip>
          <a:stretch>
            <a:fillRect/>
          </a:stretch>
        </p:blipFill>
        <p:spPr>
          <a:xfrm>
            <a:off x="76200" y="38100"/>
            <a:ext cx="20790699" cy="10395349"/>
          </a:xfrm>
          <a:prstGeom prst="rect">
            <a:avLst/>
          </a:prstGeom>
          <a:noFill/>
          <a:ln>
            <a:noFill/>
          </a:ln>
        </p:spPr>
      </p:pic>
      <p:pic>
        <p:nvPicPr>
          <p:cNvPr id="73" name="Google Shape;73;p17"/>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74" name="Google Shape;74;p17"/>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75" name="Google Shape;75;p17"/>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76" name="Google Shape;76;p17"/>
          <p:cNvPicPr preferRelativeResize="0"/>
          <p:nvPr/>
        </p:nvPicPr>
        <p:blipFill>
          <a:blip r:embed="rId7">
            <a:alphaModFix/>
          </a:blip>
          <a:stretch>
            <a:fillRect/>
          </a:stretch>
        </p:blipFill>
        <p:spPr>
          <a:xfrm>
            <a:off x="0" y="0"/>
            <a:ext cx="10477500" cy="10477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C809"/>
        </a:solidFill>
      </p:bgPr>
    </p:bg>
    <p:spTree>
      <p:nvGrpSpPr>
        <p:cNvPr id="80" name="Shape 80"/>
        <p:cNvGrpSpPr/>
        <p:nvPr/>
      </p:nvGrpSpPr>
      <p:grpSpPr>
        <a:xfrm>
          <a:off x="0" y="0"/>
          <a:ext cx="0" cy="0"/>
          <a:chOff x="0" y="0"/>
          <a:chExt cx="0" cy="0"/>
        </a:xfrm>
      </p:grpSpPr>
      <p:sp>
        <p:nvSpPr>
          <p:cNvPr id="81" name="Google Shape;81;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2" name="Google Shape;82;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83" name="Google Shape;83;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4" name="Google Shape;84;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5" name="Google Shape;85;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86" name="Google Shape;86;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87" name="Google Shape;87;p18"/>
          <p:cNvPicPr preferRelativeResize="0"/>
          <p:nvPr/>
        </p:nvPicPr>
        <p:blipFill>
          <a:blip r:embed="rId5">
            <a:alphaModFix/>
          </a:blip>
          <a:stretch>
            <a:fillRect/>
          </a:stretch>
        </p:blipFill>
        <p:spPr>
          <a:xfrm>
            <a:off x="150" y="75"/>
            <a:ext cx="20955000" cy="10477500"/>
          </a:xfrm>
          <a:prstGeom prst="rect">
            <a:avLst/>
          </a:prstGeom>
          <a:noFill/>
          <a:ln>
            <a:noFill/>
          </a:ln>
        </p:spPr>
      </p:pic>
      <p:pic>
        <p:nvPicPr>
          <p:cNvPr id="88" name="Google Shape;88;p18"/>
          <p:cNvPicPr preferRelativeResize="0"/>
          <p:nvPr/>
        </p:nvPicPr>
        <p:blipFill>
          <a:blip r:embed="rId6">
            <a:alphaModFix/>
          </a:blip>
          <a:stretch>
            <a:fillRect/>
          </a:stretch>
        </p:blipFill>
        <p:spPr>
          <a:xfrm>
            <a:off x="10477500" y="-150"/>
            <a:ext cx="10477500" cy="10477500"/>
          </a:xfrm>
          <a:prstGeom prst="rect">
            <a:avLst/>
          </a:prstGeom>
          <a:noFill/>
          <a:ln>
            <a:noFill/>
          </a:ln>
        </p:spPr>
      </p:pic>
      <p:pic>
        <p:nvPicPr>
          <p:cNvPr id="89" name="Google Shape;89;p18"/>
          <p:cNvPicPr preferRelativeResize="0"/>
          <p:nvPr/>
        </p:nvPicPr>
        <p:blipFill>
          <a:blip r:embed="rId7">
            <a:alphaModFix/>
          </a:blip>
          <a:stretch>
            <a:fillRect/>
          </a:stretch>
        </p:blipFill>
        <p:spPr>
          <a:xfrm>
            <a:off x="0" y="75"/>
            <a:ext cx="10477500" cy="10477500"/>
          </a:xfrm>
          <a:prstGeom prst="rect">
            <a:avLst/>
          </a:prstGeom>
          <a:noFill/>
          <a:ln>
            <a:noFill/>
          </a:ln>
        </p:spPr>
      </p:pic>
      <p:pic>
        <p:nvPicPr>
          <p:cNvPr id="90" name="Google Shape;90;p18"/>
          <p:cNvPicPr preferRelativeResize="0"/>
          <p:nvPr/>
        </p:nvPicPr>
        <p:blipFill>
          <a:blip r:embed="rId8">
            <a:alphaModFix/>
          </a:blip>
          <a:stretch>
            <a:fillRect/>
          </a:stretch>
        </p:blipFill>
        <p:spPr>
          <a:xfrm>
            <a:off x="0" y="0"/>
            <a:ext cx="10477500" cy="10477500"/>
          </a:xfrm>
          <a:prstGeom prst="rect">
            <a:avLst/>
          </a:prstGeom>
          <a:noFill/>
          <a:ln>
            <a:noFill/>
          </a:ln>
        </p:spPr>
      </p:pic>
      <p:pic>
        <p:nvPicPr>
          <p:cNvPr id="91" name="Google Shape;91;p18"/>
          <p:cNvPicPr preferRelativeResize="0"/>
          <p:nvPr/>
        </p:nvPicPr>
        <p:blipFill>
          <a:blip r:embed="rId9">
            <a:alphaModFix/>
          </a:blip>
          <a:stretch>
            <a:fillRect/>
          </a:stretch>
        </p:blipFill>
        <p:spPr>
          <a:xfrm>
            <a:off x="10477500" y="75"/>
            <a:ext cx="10477500" cy="1047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97" name="Google Shape;97;p19"/>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98" name="Google Shape;98;p19"/>
          <p:cNvPicPr preferRelativeResize="0"/>
          <p:nvPr/>
        </p:nvPicPr>
        <p:blipFill rotWithShape="1">
          <a:blip r:embed="rId4">
            <a:alphaModFix/>
          </a:blip>
          <a:srcRect b="-6430" l="-11750" r="11749" t="6430"/>
          <a:stretch/>
        </p:blipFill>
        <p:spPr>
          <a:xfrm>
            <a:off x="-1348550" y="0"/>
            <a:ext cx="11129600" cy="11129600"/>
          </a:xfrm>
          <a:prstGeom prst="rect">
            <a:avLst/>
          </a:prstGeom>
          <a:noFill/>
          <a:ln>
            <a:noFill/>
          </a:ln>
        </p:spPr>
      </p:pic>
      <p:pic>
        <p:nvPicPr>
          <p:cNvPr id="99" name="Google Shape;99;p19"/>
          <p:cNvPicPr preferRelativeResize="0"/>
          <p:nvPr/>
        </p:nvPicPr>
        <p:blipFill>
          <a:blip r:embed="rId5">
            <a:alphaModFix/>
          </a:blip>
          <a:stretch>
            <a:fillRect/>
          </a:stretch>
        </p:blipFill>
        <p:spPr>
          <a:xfrm>
            <a:off x="10218350" y="32150"/>
            <a:ext cx="10477500" cy="10477500"/>
          </a:xfrm>
          <a:prstGeom prst="rect">
            <a:avLst/>
          </a:prstGeom>
          <a:noFill/>
          <a:ln>
            <a:noFill/>
          </a:ln>
        </p:spPr>
      </p:pic>
      <p:pic>
        <p:nvPicPr>
          <p:cNvPr id="100" name="Google Shape;100;p19"/>
          <p:cNvPicPr preferRelativeResize="0"/>
          <p:nvPr/>
        </p:nvPicPr>
        <p:blipFill>
          <a:blip r:embed="rId6">
            <a:alphaModFix/>
          </a:blip>
          <a:stretch>
            <a:fillRect/>
          </a:stretch>
        </p:blipFill>
        <p:spPr>
          <a:xfrm>
            <a:off x="-696450" y="0"/>
            <a:ext cx="10477500" cy="10477500"/>
          </a:xfrm>
          <a:prstGeom prst="rect">
            <a:avLst/>
          </a:prstGeom>
          <a:noFill/>
          <a:ln>
            <a:noFill/>
          </a:ln>
        </p:spPr>
      </p:pic>
      <p:pic>
        <p:nvPicPr>
          <p:cNvPr id="101" name="Google Shape;101;p19"/>
          <p:cNvPicPr preferRelativeResize="0"/>
          <p:nvPr/>
        </p:nvPicPr>
        <p:blipFill>
          <a:blip r:embed="rId7">
            <a:alphaModFix/>
          </a:blip>
          <a:stretch>
            <a:fillRect/>
          </a:stretch>
        </p:blipFill>
        <p:spPr>
          <a:xfrm>
            <a:off x="10218350" y="0"/>
            <a:ext cx="10477500" cy="10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7" name="Google Shape;107;p20"/>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08" name="Google Shape;108;p20"/>
          <p:cNvPicPr preferRelativeResize="0"/>
          <p:nvPr/>
        </p:nvPicPr>
        <p:blipFill>
          <a:blip r:embed="rId4">
            <a:alphaModFix/>
          </a:blip>
          <a:stretch>
            <a:fillRect/>
          </a:stretch>
        </p:blipFill>
        <p:spPr>
          <a:xfrm>
            <a:off x="-870575" y="0"/>
            <a:ext cx="10477500" cy="10477500"/>
          </a:xfrm>
          <a:prstGeom prst="rect">
            <a:avLst/>
          </a:prstGeom>
          <a:noFill/>
          <a:ln>
            <a:noFill/>
          </a:ln>
        </p:spPr>
      </p:pic>
      <p:pic>
        <p:nvPicPr>
          <p:cNvPr id="109" name="Google Shape;109;p20"/>
          <p:cNvPicPr preferRelativeResize="0"/>
          <p:nvPr/>
        </p:nvPicPr>
        <p:blipFill>
          <a:blip r:embed="rId5">
            <a:alphaModFix/>
          </a:blip>
          <a:stretch>
            <a:fillRect/>
          </a:stretch>
        </p:blipFill>
        <p:spPr>
          <a:xfrm>
            <a:off x="10028475" y="-53375"/>
            <a:ext cx="10648550" cy="10648550"/>
          </a:xfrm>
          <a:prstGeom prst="rect">
            <a:avLst/>
          </a:prstGeom>
          <a:noFill/>
          <a:ln>
            <a:noFill/>
          </a:ln>
        </p:spPr>
      </p:pic>
      <p:pic>
        <p:nvPicPr>
          <p:cNvPr id="110" name="Google Shape;110;p20"/>
          <p:cNvPicPr preferRelativeResize="0"/>
          <p:nvPr/>
        </p:nvPicPr>
        <p:blipFill>
          <a:blip r:embed="rId6">
            <a:alphaModFix/>
          </a:blip>
          <a:stretch>
            <a:fillRect/>
          </a:stretch>
        </p:blipFill>
        <p:spPr>
          <a:xfrm>
            <a:off x="-870575" y="32150"/>
            <a:ext cx="10477500" cy="10477500"/>
          </a:xfrm>
          <a:prstGeom prst="rect">
            <a:avLst/>
          </a:prstGeom>
          <a:noFill/>
          <a:ln>
            <a:noFill/>
          </a:ln>
        </p:spPr>
      </p:pic>
      <p:pic>
        <p:nvPicPr>
          <p:cNvPr id="111" name="Google Shape;111;p20"/>
          <p:cNvPicPr preferRelativeResize="0"/>
          <p:nvPr/>
        </p:nvPicPr>
        <p:blipFill>
          <a:blip r:embed="rId7">
            <a:alphaModFix/>
          </a:blip>
          <a:stretch>
            <a:fillRect/>
          </a:stretch>
        </p:blipFill>
        <p:spPr>
          <a:xfrm>
            <a:off x="10114000" y="32150"/>
            <a:ext cx="10477500" cy="10477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7" name="Google Shape;117;p21"/>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18" name="Google Shape;118;p21"/>
          <p:cNvPicPr preferRelativeResize="0"/>
          <p:nvPr/>
        </p:nvPicPr>
        <p:blipFill>
          <a:blip r:embed="rId4">
            <a:alphaModFix/>
          </a:blip>
          <a:stretch>
            <a:fillRect/>
          </a:stretch>
        </p:blipFill>
        <p:spPr>
          <a:xfrm>
            <a:off x="10175575" y="-106912"/>
            <a:ext cx="10691325" cy="10691325"/>
          </a:xfrm>
          <a:prstGeom prst="rect">
            <a:avLst/>
          </a:prstGeom>
          <a:noFill/>
          <a:ln>
            <a:noFill/>
          </a:ln>
        </p:spPr>
      </p:pic>
      <p:pic>
        <p:nvPicPr>
          <p:cNvPr id="119" name="Google Shape;119;p21"/>
          <p:cNvPicPr preferRelativeResize="0"/>
          <p:nvPr/>
        </p:nvPicPr>
        <p:blipFill>
          <a:blip r:embed="rId5">
            <a:alphaModFix/>
          </a:blip>
          <a:stretch>
            <a:fillRect/>
          </a:stretch>
        </p:blipFill>
        <p:spPr>
          <a:xfrm>
            <a:off x="-656750" y="0"/>
            <a:ext cx="10477500" cy="10477500"/>
          </a:xfrm>
          <a:prstGeom prst="rect">
            <a:avLst/>
          </a:prstGeom>
          <a:noFill/>
          <a:ln>
            <a:noFill/>
          </a:ln>
        </p:spPr>
      </p:pic>
      <p:pic>
        <p:nvPicPr>
          <p:cNvPr id="120" name="Google Shape;120;p21"/>
          <p:cNvPicPr preferRelativeResize="0"/>
          <p:nvPr/>
        </p:nvPicPr>
        <p:blipFill>
          <a:blip r:embed="rId6">
            <a:alphaModFix/>
          </a:blip>
          <a:stretch>
            <a:fillRect/>
          </a:stretch>
        </p:blipFill>
        <p:spPr>
          <a:xfrm>
            <a:off x="-656750" y="-106900"/>
            <a:ext cx="10477500" cy="10477500"/>
          </a:xfrm>
          <a:prstGeom prst="rect">
            <a:avLst/>
          </a:prstGeom>
          <a:noFill/>
          <a:ln>
            <a:noFill/>
          </a:ln>
        </p:spPr>
      </p:pic>
      <p:pic>
        <p:nvPicPr>
          <p:cNvPr id="121" name="Google Shape;121;p21"/>
          <p:cNvPicPr preferRelativeResize="0"/>
          <p:nvPr/>
        </p:nvPicPr>
        <p:blipFill>
          <a:blip r:embed="rId7">
            <a:alphaModFix/>
          </a:blip>
          <a:stretch>
            <a:fillRect/>
          </a:stretch>
        </p:blipFill>
        <p:spPr>
          <a:xfrm>
            <a:off x="10175575" y="32150"/>
            <a:ext cx="104775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27" name="Google Shape;127;p22"/>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28" name="Google Shape;128;p22"/>
          <p:cNvPicPr preferRelativeResize="0"/>
          <p:nvPr/>
        </p:nvPicPr>
        <p:blipFill>
          <a:blip r:embed="rId4">
            <a:alphaModFix/>
          </a:blip>
          <a:stretch>
            <a:fillRect/>
          </a:stretch>
        </p:blipFill>
        <p:spPr>
          <a:xfrm>
            <a:off x="10258050" y="-33525"/>
            <a:ext cx="10608850" cy="10608850"/>
          </a:xfrm>
          <a:prstGeom prst="rect">
            <a:avLst/>
          </a:prstGeom>
          <a:noFill/>
          <a:ln>
            <a:noFill/>
          </a:ln>
        </p:spPr>
      </p:pic>
      <p:pic>
        <p:nvPicPr>
          <p:cNvPr id="129" name="Google Shape;129;p22"/>
          <p:cNvPicPr preferRelativeResize="0"/>
          <p:nvPr/>
        </p:nvPicPr>
        <p:blipFill>
          <a:blip r:embed="rId5">
            <a:alphaModFix/>
          </a:blip>
          <a:stretch>
            <a:fillRect/>
          </a:stretch>
        </p:blipFill>
        <p:spPr>
          <a:xfrm>
            <a:off x="-350800" y="-65675"/>
            <a:ext cx="10608850" cy="10608850"/>
          </a:xfrm>
          <a:prstGeom prst="rect">
            <a:avLst/>
          </a:prstGeom>
          <a:noFill/>
          <a:ln>
            <a:noFill/>
          </a:ln>
        </p:spPr>
      </p:pic>
      <p:pic>
        <p:nvPicPr>
          <p:cNvPr id="130" name="Google Shape;130;p22"/>
          <p:cNvPicPr preferRelativeResize="0"/>
          <p:nvPr/>
        </p:nvPicPr>
        <p:blipFill>
          <a:blip r:embed="rId6">
            <a:alphaModFix/>
          </a:blip>
          <a:stretch>
            <a:fillRect/>
          </a:stretch>
        </p:blipFill>
        <p:spPr>
          <a:xfrm>
            <a:off x="-285125" y="0"/>
            <a:ext cx="10477500" cy="10477500"/>
          </a:xfrm>
          <a:prstGeom prst="rect">
            <a:avLst/>
          </a:prstGeom>
          <a:noFill/>
          <a:ln>
            <a:noFill/>
          </a:ln>
        </p:spPr>
      </p:pic>
      <p:pic>
        <p:nvPicPr>
          <p:cNvPr id="131" name="Google Shape;131;p22"/>
          <p:cNvPicPr preferRelativeResize="0"/>
          <p:nvPr/>
        </p:nvPicPr>
        <p:blipFill>
          <a:blip r:embed="rId7">
            <a:alphaModFix/>
          </a:blip>
          <a:stretch>
            <a:fillRect/>
          </a:stretch>
        </p:blipFill>
        <p:spPr>
          <a:xfrm>
            <a:off x="10477500" y="0"/>
            <a:ext cx="10477500" cy="1047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