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93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936"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8788"/>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2" y="0"/>
            <a:ext cx="2971799" cy="458788"/>
          </a:xfrm>
          <a:prstGeom prst="rect">
            <a:avLst/>
          </a:prstGeom>
          <a:noFill/>
          <a:ln>
            <a:noFill/>
          </a:ln>
        </p:spPr>
        <p:txBody>
          <a:bodyPr anchorCtr="0" anchor="t" bIns="91425" lIns="91425" spcFirstLastPara="1" rIns="91425" wrap="square" tIns="91425">
            <a:noAutofit/>
          </a:bodyPr>
          <a:lstStyle>
            <a:lvl1pPr lvl="0" marR="0" rtl="0" algn="r">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399" cy="360045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799" cy="458785"/>
          </a:xfrm>
          <a:prstGeom prst="rect">
            <a:avLst/>
          </a:prstGeom>
          <a:noFill/>
          <a:ln>
            <a:noFill/>
          </a:ln>
        </p:spPr>
        <p:txBody>
          <a:bodyPr anchorCtr="0" anchor="b" bIns="91425" lIns="91425" spcFirstLastPara="1" rIns="91425" wrap="square" tIns="91425">
            <a:noAutofit/>
          </a:bodyPr>
          <a:lstStyle>
            <a:lvl1pPr lvl="0" marR="0" rtl="0" algn="l">
              <a:lnSpc>
                <a:spcPct val="100000"/>
              </a:lnSpc>
              <a:spcBef>
                <a:spcPts val="0"/>
              </a:spcBef>
              <a:spcAft>
                <a:spcPts val="0"/>
              </a:spcAft>
              <a:buClr>
                <a:schemeClr val="dk1"/>
              </a:buClr>
              <a:buSzPts val="1400"/>
              <a:buFont typeface="Calibri"/>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4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ERFgorcRCJY&amp;feature=emb_rel_pause" TargetMode="External"/><Relationship Id="rId3" Type="http://schemas.openxmlformats.org/officeDocument/2006/relationships/hyperlink" Target="https://vimeo.com/122959827"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1" name="Google Shape;91;p1: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PowerPoint aims to provide you with a visual guide on how to deliver activities using Little Inventors.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92" name="Google Shape;92;p1: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0: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p10: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doesn’t matter if your idea doesn’t seem to be entirely useful or serious or even that GOOD to start with. It’s an idea, and the more ideas you have, the more your brain gets used to thinking about solutions to problems.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 lot of inventions were made by mistake (potato chips, fireworks)  REF http://www.businessinsider.com/these-10-inventions-were-made-by-mistake-2010-11?op=1&amp;IR=T</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This idea might lead to another idea, inspire someone else, or simply get out of your brain to make room for more!</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77" name="Google Shape;177;p10: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1: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1: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You don’t need to figure out how to change the world - thinking about small problems or challenges can be just as useful!</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What do you find tricky? Is there a simple way to change that?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85" name="Google Shape;185;p11: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2: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12:notes"/>
          <p:cNvSpPr txBox="1"/>
          <p:nvPr>
            <p:ph idx="1" type="body"/>
          </p:nvPr>
        </p:nvSpPr>
        <p:spPr>
          <a:xfrm>
            <a:off x="685800" y="4400550"/>
            <a:ext cx="5486399" cy="36005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Sometimes you just need to step out of your own shoes to see things differently. Once you have a problem, try to imagine what it looks like to someone else.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93" name="Google Shape;193;p12: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0" name="Google Shape;200;p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It’s also a great idea to work with others and see where that might lead you – people see things differently, and sometimes that can be key to making an idea extra special.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01" name="Google Shape;201;p13:notes"/>
          <p:cNvSpPr txBox="1"/>
          <p:nvPr>
            <p:ph idx="12" type="sldNum"/>
          </p:nvPr>
        </p:nvSpPr>
        <p:spPr>
          <a:xfrm>
            <a:off x="3884612" y="8685213"/>
            <a:ext cx="2971799"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4: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8" name="Google Shape;208;p14: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Imagine having to explain your invention to someone who knows nothing about it, how would you go about it?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can be really helpful to think about things in steps. Thinking of these questions will help you come up with a better invention. </a:t>
            </a:r>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Break down who the invention is for, what it does, how it’s made. </a:t>
            </a:r>
            <a:endParaRPr/>
          </a:p>
          <a:p>
            <a:pPr indent="0" lvl="0" marL="0" marR="0" rtl="0" algn="l">
              <a:lnSpc>
                <a:spcPct val="100000"/>
              </a:lnSpc>
              <a:spcBef>
                <a:spcPts val="0"/>
              </a:spcBef>
              <a:spcAft>
                <a:spcPts val="0"/>
              </a:spcAft>
              <a:buClr>
                <a:schemeClr val="dk1"/>
              </a:buClr>
              <a:buSzPts val="1400"/>
              <a:buFont typeface="Arial"/>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Arial"/>
              <a:buNone/>
            </a:pPr>
            <a:r>
              <a:rPr b="0" i="0" lang="en-US" sz="1200" u="none" cap="none" strike="noStrike">
                <a:solidFill>
                  <a:schemeClr val="dk1"/>
                </a:solidFill>
                <a:latin typeface="Calibri"/>
                <a:ea typeface="Calibri"/>
                <a:cs typeface="Calibri"/>
                <a:sym typeface="Calibri"/>
              </a:rPr>
              <a:t>You can also start thinking about what you expect will happen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09" name="Google Shape;209;p14: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5: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6" name="Google Shape;216;p15: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It might seem a little crazy or not possible, but so did landing on the moon! So don’t be scared to think big or think crazy ideas - who knows what will come of it? One idea might lead to something else. </a:t>
            </a:r>
            <a:endParaRPr/>
          </a:p>
        </p:txBody>
      </p:sp>
      <p:sp>
        <p:nvSpPr>
          <p:cNvPr id="217" name="Google Shape;217;p15: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6: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6: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Hand student a Little Inventors drawing sheet and ask them to draw their invention. Encourage them to draw in black pen and use colour to bring their design to life. Explain that they should also label different parts on the drawing to show how it works. Ask them to name their invention, and  write who it is for, what it does  and what it is made of. Explain that this is how an inventor would explain their work to a designer or manufacturer.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25" name="Google Shape;225;p16: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bfea52a70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gbfea52a70a_0_0: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sz="1400">
                <a:solidFill>
                  <a:srgbClr val="171717"/>
                </a:solidFill>
                <a:highlight>
                  <a:srgbClr val="FFFFFF"/>
                </a:highlight>
              </a:rPr>
              <a:t>Invented by Jessica, who thought that there must be a better way to light up a bike than an ordinary bike light.</a:t>
            </a:r>
            <a:endParaRPr sz="1400"/>
          </a:p>
        </p:txBody>
      </p:sp>
      <p:sp>
        <p:nvSpPr>
          <p:cNvPr id="237" name="Google Shape;237;gbfea52a70a_0_0: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bfea52a70a_0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6" name="Google Shape;246;gbfea52a70a_0_15: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i="1" lang="en-US" sz="1500">
                <a:solidFill>
                  <a:srgbClr val="171717"/>
                </a:solidFill>
                <a:highlight>
                  <a:srgbClr val="FFFFFF"/>
                </a:highlight>
              </a:rPr>
              <a:t>The sweet hat looks ordinary but actually it has a flap at the top and it's filled with sweets. You can just pretend you're scratching your head but you're eating really. PERFECT for boring classes. - hackney</a:t>
            </a:r>
            <a:endParaRPr i="1" sz="1500">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i="1" sz="1500">
              <a:solidFill>
                <a:srgbClr val="171717"/>
              </a:solidFill>
              <a:highlight>
                <a:srgbClr val="FFFFFF"/>
              </a:highlight>
            </a:endParaRPr>
          </a:p>
        </p:txBody>
      </p:sp>
      <p:sp>
        <p:nvSpPr>
          <p:cNvPr id="247" name="Google Shape;247;gbfea52a70a_0_15: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bfea52a70a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6" name="Google Shape;256;gbfea52a70a_0_23: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Calibri"/>
              <a:buNone/>
            </a:pPr>
            <a:r>
              <a:rPr lang="en-US" sz="1400">
                <a:solidFill>
                  <a:srgbClr val="171717"/>
                </a:solidFill>
                <a:highlight>
                  <a:srgbClr val="FFFFFF"/>
                </a:highlight>
              </a:rPr>
              <a:t>Invented by Millie, for making car journeys more fun</a:t>
            </a:r>
            <a:endParaRPr sz="1400">
              <a:solidFill>
                <a:srgbClr val="171717"/>
              </a:solidFill>
              <a:highlight>
                <a:srgbClr val="FFFFFF"/>
              </a:highlight>
            </a:endParaRPr>
          </a:p>
          <a:p>
            <a:pPr indent="0" lvl="0" marL="0" marR="0" rtl="0" algn="l">
              <a:spcBef>
                <a:spcPts val="0"/>
              </a:spcBef>
              <a:spcAft>
                <a:spcPts val="0"/>
              </a:spcAft>
              <a:buClr>
                <a:schemeClr val="dk1"/>
              </a:buClr>
              <a:buSzPts val="300"/>
              <a:buFont typeface="Calibri"/>
              <a:buNone/>
            </a:pPr>
            <a:r>
              <a:t/>
            </a:r>
            <a:endParaRPr sz="1400">
              <a:solidFill>
                <a:srgbClr val="171717"/>
              </a:solidFill>
              <a:highlight>
                <a:srgbClr val="FFFFFF"/>
              </a:highlight>
            </a:endParaRPr>
          </a:p>
        </p:txBody>
      </p:sp>
      <p:sp>
        <p:nvSpPr>
          <p:cNvPr id="257" name="Google Shape;257;gbfea52a70a_0_23:notes"/>
          <p:cNvSpPr txBox="1"/>
          <p:nvPr>
            <p:ph idx="12" type="sldNum"/>
          </p:nvPr>
        </p:nvSpPr>
        <p:spPr>
          <a:xfrm>
            <a:off x="3884612"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3: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Start by watching the video with your classroom, and use this as a starting point to ask the class as a group for things they find difficult, boring or problematic, for themselves or around them. </a:t>
            </a:r>
            <a:r>
              <a:rPr b="0" i="0" lang="en-US" sz="1200" u="sng" cap="none" strike="noStrike">
                <a:solidFill>
                  <a:schemeClr val="hlink"/>
                </a:solidFill>
                <a:latin typeface="Calibri"/>
                <a:ea typeface="Calibri"/>
                <a:cs typeface="Calibri"/>
                <a:sym typeface="Calibri"/>
                <a:hlinkClick r:id="rId2"/>
              </a:rPr>
              <a:t>https://www.youtube.com/watch?v=ERFgorcRCJY&amp;feature=emb_rel_pause</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t/>
            </a:r>
            <a:endParaRPr/>
          </a:p>
          <a:p>
            <a:pPr indent="0" lvl="0" marL="0" marR="0" rtl="0" algn="l">
              <a:lnSpc>
                <a:spcPct val="100000"/>
              </a:lnSpc>
              <a:spcBef>
                <a:spcPts val="0"/>
              </a:spcBef>
              <a:spcAft>
                <a:spcPts val="0"/>
              </a:spcAft>
              <a:buClr>
                <a:schemeClr val="dk1"/>
              </a:buClr>
              <a:buSzPts val="1400"/>
              <a:buFont typeface="Calibri"/>
              <a:buNone/>
            </a:pPr>
            <a:r>
              <a:rPr lang="en-US"/>
              <a:t>Additional documentary </a:t>
            </a:r>
            <a:r>
              <a:rPr lang="en-US"/>
              <a:t>about</a:t>
            </a:r>
            <a:r>
              <a:rPr lang="en-US"/>
              <a:t> Dominic’s work inspiring invention - </a:t>
            </a:r>
            <a:r>
              <a:rPr lang="en-US" u="sng">
                <a:solidFill>
                  <a:schemeClr val="hlink"/>
                </a:solidFill>
                <a:hlinkClick r:id="rId3"/>
              </a:rPr>
              <a:t>https://vimeo.com/122959827</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01" name="Google Shape;101;p3: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6" name="Google Shape;266;p17: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Use these questions and others to enable students to reflect on their invention ideas. </a:t>
            </a:r>
            <a:endParaRPr/>
          </a:p>
        </p:txBody>
      </p:sp>
      <p:sp>
        <p:nvSpPr>
          <p:cNvPr id="267" name="Google Shape;267;p17: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8: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4" name="Google Shape;274;p18: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Explain that the drawings will be sent to the Little Inventors team</a:t>
            </a:r>
            <a:r>
              <a:rPr b="0" i="0" lang="en-US" sz="1100" u="none" cap="none" strike="noStrike">
                <a:solidFill>
                  <a:schemeClr val="dk1"/>
                </a:solidFill>
                <a:latin typeface="Arial"/>
                <a:ea typeface="Arial"/>
                <a:cs typeface="Arial"/>
                <a:sym typeface="Arial"/>
              </a:rPr>
              <a:t>, and the best ideas will get picked as Little Inventors team favorites, turned into animations or even get made into real objects!</a:t>
            </a:r>
            <a:endParaRPr/>
          </a:p>
        </p:txBody>
      </p:sp>
      <p:sp>
        <p:nvSpPr>
          <p:cNvPr id="275" name="Google Shape;275;p18: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1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283" name="Google Shape;283;p1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4: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4: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An invention is a new object or way of doing things which didn’t exist before, thought up by someone. It could be anyone, the main thing needed in inventing things is lots of ideas and not taking things too seriously.</a:t>
            </a:r>
            <a:endParaRPr/>
          </a:p>
        </p:txBody>
      </p:sp>
      <p:sp>
        <p:nvSpPr>
          <p:cNvPr id="111" name="Google Shape;111;p4: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5: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5: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Everyone! Think about the first humans, who had, well, not very much at all, and now look at the world around you. Who do you think came up with the table here, a fridge, etc. Everything in the world had to be invented at some point!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Coming up with inventions is one of the most natural things that humans (and some animals) do – it’s how we learn to adapt to our environment, how we solve problems around us. </a:t>
            </a:r>
            <a:endParaRPr/>
          </a:p>
        </p:txBody>
      </p:sp>
      <p:sp>
        <p:nvSpPr>
          <p:cNvPr id="120" name="Google Shape;120;p5: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6:notes"/>
          <p:cNvSpPr/>
          <p:nvPr>
            <p:ph idx="2" type="sldImg"/>
          </p:nvPr>
        </p:nvSpPr>
        <p:spPr>
          <a:xfrm>
            <a:off x="685800" y="1143000"/>
            <a:ext cx="5486399" cy="3086098"/>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p6:notes"/>
          <p:cNvSpPr txBox="1"/>
          <p:nvPr>
            <p:ph idx="1" type="body"/>
          </p:nvPr>
        </p:nvSpPr>
        <p:spPr>
          <a:xfrm>
            <a:off x="685800" y="4400550"/>
            <a:ext cx="5486399"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So here’s your chance to become an inventor yourself – can you think of a problem, something which is a little bit boring, or difficult, something around you that needs a little bit of attention and care or fun. </a:t>
            </a:r>
            <a:endParaRPr/>
          </a:p>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Can you say what the problem is? Can you start thinking about how you could solve that problem?</a:t>
            </a:r>
            <a:endParaRPr/>
          </a:p>
        </p:txBody>
      </p:sp>
      <p:sp>
        <p:nvSpPr>
          <p:cNvPr id="128" name="Google Shape;128;p6:notes"/>
          <p:cNvSpPr txBox="1"/>
          <p:nvPr>
            <p:ph idx="12" type="sldNum"/>
          </p:nvPr>
        </p:nvSpPr>
        <p:spPr>
          <a:xfrm>
            <a:off x="3884612" y="8685213"/>
            <a:ext cx="2971799" cy="458785"/>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SzPts val="1200"/>
              <a:buFont typeface="Calibri"/>
              <a:buNone/>
            </a:pPr>
            <a:fld id="{00000000-1234-1234-1234-123412341234}" type="slidenum">
              <a:rPr b="0" i="0" lang="en-US" sz="1200" u="none" cap="none" strike="noStrike">
                <a:solidFill>
                  <a:schemeClr val="dk1"/>
                </a:solidFill>
                <a:latin typeface="Calibri"/>
                <a:ea typeface="Calibri"/>
                <a:cs typeface="Calibri"/>
                <a:sym typeface="Calibri"/>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116961da66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116961da6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900">
                <a:latin typeface="Calibri"/>
                <a:ea typeface="Calibri"/>
                <a:cs typeface="Calibri"/>
                <a:sym typeface="Calibri"/>
              </a:rPr>
              <a:t>This is your Inventor’s Log, it’s kind of like a diary for inventors. You can use it to gather information and creative ideas and all of the worksheets you need for this project are in here. </a:t>
            </a:r>
            <a:endParaRPr sz="900">
              <a:latin typeface="Calibri"/>
              <a:ea typeface="Calibri"/>
              <a:cs typeface="Calibri"/>
              <a:sym typeface="Calibri"/>
            </a:endParaRPr>
          </a:p>
          <a:p>
            <a:pPr indent="0" lvl="0" marL="0" rtl="0" algn="l">
              <a:spcBef>
                <a:spcPts val="0"/>
              </a:spcBef>
              <a:spcAft>
                <a:spcPts val="0"/>
              </a:spcAft>
              <a:buNone/>
            </a:pPr>
            <a:r>
              <a:rPr lang="en-US" sz="900">
                <a:latin typeface="Calibri"/>
                <a:ea typeface="Calibri"/>
                <a:cs typeface="Calibri"/>
                <a:sym typeface="Calibri"/>
              </a:rPr>
              <a:t>Don’t forget, if you have a bit of a daydream and an idea for an invention for life on the moon pops into your head then write it down or do a quick sketch. You can </a:t>
            </a:r>
            <a:r>
              <a:rPr lang="en-US" sz="900"/>
              <a:t>extra sheets of paper to your log to keep all your ideas together. </a:t>
            </a:r>
            <a:endParaRPr sz="900">
              <a:latin typeface="Calibri"/>
              <a:ea typeface="Calibri"/>
              <a:cs typeface="Calibri"/>
              <a:sym typeface="Calibri"/>
            </a:endParaRPr>
          </a:p>
          <a:p>
            <a:pPr indent="0" lvl="0" marL="457200" rtl="0" algn="l">
              <a:spcBef>
                <a:spcPts val="0"/>
              </a:spcBef>
              <a:spcAft>
                <a:spcPts val="0"/>
              </a:spcAft>
              <a:buNone/>
            </a:pPr>
            <a:r>
              <a:t/>
            </a:r>
            <a:endParaRPr sz="900">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7: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p7: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Introduce the first activity, the Character profiler and the character cards - explain that to help students come up with their own invention ideas, they can start by thinking about a character and think about their life, as well as what they like and dislike, to start forming an idea of what problems they might have. </a:t>
            </a:r>
            <a:endParaRPr/>
          </a:p>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By the end of the activity, students should write down what invention they think could help this character. </a:t>
            </a:r>
            <a:endParaRPr/>
          </a:p>
        </p:txBody>
      </p:sp>
      <p:sp>
        <p:nvSpPr>
          <p:cNvPr id="146" name="Google Shape;146;p7: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8: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8: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rPr b="0" i="0" lang="en-US" sz="1200" u="none" cap="none" strike="noStrike">
                <a:solidFill>
                  <a:schemeClr val="dk1"/>
                </a:solidFill>
                <a:latin typeface="Calibri"/>
                <a:ea typeface="Calibri"/>
                <a:cs typeface="Calibri"/>
                <a:sym typeface="Calibri"/>
              </a:rPr>
              <a:t>In this activity, students will pick another prompt card, this time providing them with a ready-made challenge. Ask them to choose a card, and place it on their mind map worksheet. They should start thinking about words and write them down, and add another layer of words. By looking a their collection of words, tell students they should start figuring out what their invention could be like. </a:t>
            </a:r>
            <a:endParaRPr/>
          </a:p>
        </p:txBody>
      </p:sp>
      <p:sp>
        <p:nvSpPr>
          <p:cNvPr id="158" name="Google Shape;158;p8: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9:notes"/>
          <p:cNvSpPr/>
          <p:nvPr>
            <p:ph idx="2" type="sldImg"/>
          </p:nvPr>
        </p:nvSpPr>
        <p:spPr>
          <a:xfrm>
            <a:off x="685800" y="1143000"/>
            <a:ext cx="5486399" cy="3086099"/>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p9:notes"/>
          <p:cNvSpPr txBox="1"/>
          <p:nvPr>
            <p:ph idx="1" type="body"/>
          </p:nvPr>
        </p:nvSpPr>
        <p:spPr>
          <a:xfrm>
            <a:off x="685800" y="4400550"/>
            <a:ext cx="5486399" cy="3600599"/>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1400"/>
              <a:buFont typeface="Calibri"/>
              <a:buNone/>
            </a:pPr>
            <a:r>
              <a:t/>
            </a:r>
            <a:endParaRPr b="0" i="0" sz="1200" u="none" cap="none" strike="noStrike">
              <a:solidFill>
                <a:schemeClr val="dk1"/>
              </a:solidFill>
              <a:latin typeface="Calibri"/>
              <a:ea typeface="Calibri"/>
              <a:cs typeface="Calibri"/>
              <a:sym typeface="Calibri"/>
            </a:endParaRPr>
          </a:p>
        </p:txBody>
      </p:sp>
      <p:sp>
        <p:nvSpPr>
          <p:cNvPr id="170" name="Google Shape;170;p9:notes"/>
          <p:cNvSpPr txBox="1"/>
          <p:nvPr>
            <p:ph idx="12" type="sldNum"/>
          </p:nvPr>
        </p:nvSpPr>
        <p:spPr>
          <a:xfrm>
            <a:off x="3884612" y="8685213"/>
            <a:ext cx="2971799" cy="458699"/>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2"/>
            <a:ext cx="9144000" cy="2387600"/>
          </a:xfrm>
          <a:prstGeom prst="rect">
            <a:avLst/>
          </a:prstGeom>
          <a:noFill/>
          <a:ln>
            <a:noFill/>
          </a:ln>
        </p:spPr>
        <p:txBody>
          <a:bodyPr anchorCtr="0" anchor="b" bIns="91425" lIns="91425" spcFirstLastPara="1" rIns="91425" wrap="square" tIns="91425">
            <a:noAutofit/>
          </a:bodyPr>
          <a:lstStyle>
            <a:lvl1pPr lvl="0" marR="0" algn="ctr">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17" name="Google Shape;17;p2"/>
          <p:cNvSpPr txBox="1"/>
          <p:nvPr>
            <p:ph idx="1" type="subTitle"/>
          </p:nvPr>
        </p:nvSpPr>
        <p:spPr>
          <a:xfrm>
            <a:off x="1524000" y="3602037"/>
            <a:ext cx="9144000" cy="1655761"/>
          </a:xfrm>
          <a:prstGeom prst="rect">
            <a:avLst/>
          </a:prstGeom>
          <a:noFill/>
          <a:ln>
            <a:noFill/>
          </a:ln>
        </p:spPr>
        <p:txBody>
          <a:bodyPr anchorCtr="0" anchor="t" bIns="91425" lIns="91425" spcFirstLastPara="1" rIns="91425" wrap="square" tIns="91425">
            <a:noAutofit/>
          </a:bodyPr>
          <a:lstStyle>
            <a:lvl1pPr lvl="0" marR="0" algn="ctr">
              <a:lnSpc>
                <a:spcPct val="90000"/>
              </a:lnSpc>
              <a:spcBef>
                <a:spcPts val="1000"/>
              </a:spcBef>
              <a:spcAft>
                <a:spcPts val="0"/>
              </a:spcAft>
              <a:buClr>
                <a:schemeClr val="dk1"/>
              </a:buClr>
              <a:buSzPts val="2800"/>
              <a:buFont typeface="Arial"/>
              <a:buNone/>
              <a:defRPr b="0" i="0" sz="2400" u="none" cap="none" strike="noStrike">
                <a:solidFill>
                  <a:schemeClr val="dk1"/>
                </a:solidFill>
                <a:latin typeface="Calibri"/>
                <a:ea typeface="Calibri"/>
                <a:cs typeface="Calibri"/>
                <a:sym typeface="Calibri"/>
              </a:defRPr>
            </a:lvl1pPr>
            <a:lvl2pPr lvl="1" marR="0" algn="ctr">
              <a:lnSpc>
                <a:spcPct val="90000"/>
              </a:lnSpc>
              <a:spcBef>
                <a:spcPts val="500"/>
              </a:spcBef>
              <a:spcAft>
                <a:spcPts val="0"/>
              </a:spcAft>
              <a:buClr>
                <a:schemeClr val="dk1"/>
              </a:buClr>
              <a:buSzPts val="2400"/>
              <a:buFont typeface="Arial"/>
              <a:buNone/>
              <a:defRPr b="0" i="0" sz="2000" u="none" cap="none" strike="noStrike">
                <a:solidFill>
                  <a:schemeClr val="dk1"/>
                </a:solidFill>
                <a:latin typeface="Calibri"/>
                <a:ea typeface="Calibri"/>
                <a:cs typeface="Calibri"/>
                <a:sym typeface="Calibri"/>
              </a:defRPr>
            </a:lvl2pPr>
            <a:lvl3pPr lvl="2" marR="0" algn="ctr">
              <a:lnSpc>
                <a:spcPct val="90000"/>
              </a:lnSpc>
              <a:spcBef>
                <a:spcPts val="500"/>
              </a:spcBef>
              <a:spcAft>
                <a:spcPts val="0"/>
              </a:spcAft>
              <a:buClr>
                <a:schemeClr val="dk1"/>
              </a:buClr>
              <a:buSzPts val="2000"/>
              <a:buFont typeface="Arial"/>
              <a:buNone/>
              <a:defRPr b="0" i="0" sz="1800" u="none" cap="none" strike="noStrike">
                <a:solidFill>
                  <a:schemeClr val="dk1"/>
                </a:solidFill>
                <a:latin typeface="Calibri"/>
                <a:ea typeface="Calibri"/>
                <a:cs typeface="Calibri"/>
                <a:sym typeface="Calibri"/>
              </a:defRPr>
            </a:lvl3pPr>
            <a:lvl4pPr lvl="3"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4pPr>
            <a:lvl5pPr lvl="4"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5pPr>
            <a:lvl6pPr lvl="5"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6pPr>
            <a:lvl7pPr lvl="6"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7pPr>
            <a:lvl8pPr lvl="7"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8pPr>
            <a:lvl9pPr lvl="8" marR="0" algn="ctr">
              <a:lnSpc>
                <a:spcPct val="90000"/>
              </a:lnSpc>
              <a:spcBef>
                <a:spcPts val="500"/>
              </a:spcBef>
              <a:spcAft>
                <a:spcPts val="0"/>
              </a:spcAft>
              <a:buClr>
                <a:schemeClr val="dk1"/>
              </a:buClr>
              <a:buSzPts val="1800"/>
              <a:buFont typeface="Arial"/>
              <a:buNone/>
              <a:defRPr b="0" i="0" sz="1600" u="none" cap="none" strike="noStrike">
                <a:solidFill>
                  <a:schemeClr val="dk1"/>
                </a:solidFill>
                <a:latin typeface="Calibri"/>
                <a:ea typeface="Calibri"/>
                <a:cs typeface="Calibri"/>
                <a:sym typeface="Calibri"/>
              </a:defRPr>
            </a:lvl9pPr>
          </a:lstStyle>
          <a:p/>
        </p:txBody>
      </p:sp>
      <p:sp>
        <p:nvSpPr>
          <p:cNvPr id="18" name="Google Shape;18;p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0" name="Google Shape;20;p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1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75" name="Google Shape;75;p11"/>
          <p:cNvSpPr txBox="1"/>
          <p:nvPr>
            <p:ph idx="1" type="body"/>
          </p:nvPr>
        </p:nvSpPr>
        <p:spPr>
          <a:xfrm rot="5400000">
            <a:off x="3920330" y="-1256504"/>
            <a:ext cx="4351338" cy="105155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6" name="Google Shape;76;p1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7" name="Google Shape;77;p1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8" name="Google Shape;78;p1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12"/>
          <p:cNvSpPr txBox="1"/>
          <p:nvPr>
            <p:ph type="title"/>
          </p:nvPr>
        </p:nvSpPr>
        <p:spPr>
          <a:xfrm rot="5400000">
            <a:off x="7133430" y="1956594"/>
            <a:ext cx="5811838" cy="2628899"/>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81" name="Google Shape;81;p12"/>
          <p:cNvSpPr txBox="1"/>
          <p:nvPr>
            <p:ph idx="1" type="body"/>
          </p:nvPr>
        </p:nvSpPr>
        <p:spPr>
          <a:xfrm rot="5400000">
            <a:off x="1799430" y="-596105"/>
            <a:ext cx="5811838" cy="7734299"/>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2" name="Google Shape;82;p12"/>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3" name="Google Shape;83;p12"/>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84" name="Google Shape;84;p12"/>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5" name="Shape 85"/>
        <p:cNvGrpSpPr/>
        <p:nvPr/>
      </p:nvGrpSpPr>
      <p:grpSpPr>
        <a:xfrm>
          <a:off x="0" y="0"/>
          <a:ext cx="0" cy="0"/>
          <a:chOff x="0" y="0"/>
          <a:chExt cx="0" cy="0"/>
        </a:xfrm>
      </p:grpSpPr>
      <p:sp>
        <p:nvSpPr>
          <p:cNvPr id="86" name="Google Shape;86;p13"/>
          <p:cNvSpPr txBox="1"/>
          <p:nvPr>
            <p:ph type="title"/>
          </p:nvPr>
        </p:nvSpPr>
        <p:spPr>
          <a:xfrm>
            <a:off x="415600" y="593367"/>
            <a:ext cx="11360700" cy="7635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87" name="Google Shape;87;p13"/>
          <p:cNvSpPr txBox="1"/>
          <p:nvPr>
            <p:ph idx="1" type="body"/>
          </p:nvPr>
        </p:nvSpPr>
        <p:spPr>
          <a:xfrm>
            <a:off x="415600" y="1536633"/>
            <a:ext cx="11360700" cy="4555200"/>
          </a:xfrm>
          <a:prstGeom prst="rect">
            <a:avLst/>
          </a:prstGeom>
        </p:spPr>
        <p:txBody>
          <a:bodyPr anchorCtr="0" anchor="t" bIns="91425" lIns="91425" spcFirstLastPara="1" rIns="91425" wrap="square" tIns="91425">
            <a:noAutofit/>
          </a:bodyPr>
          <a:lstStyle>
            <a:lvl1pPr indent="-406400" lvl="0" marL="457200" rtl="0">
              <a:spcBef>
                <a:spcPts val="1000"/>
              </a:spcBef>
              <a:spcAft>
                <a:spcPts val="0"/>
              </a:spcAft>
              <a:buSzPts val="2800"/>
              <a:buChar char="•"/>
              <a:defRPr/>
            </a:lvl1pPr>
            <a:lvl2pPr indent="-381000" lvl="1" marL="914400" rtl="0">
              <a:spcBef>
                <a:spcPts val="500"/>
              </a:spcBef>
              <a:spcAft>
                <a:spcPts val="0"/>
              </a:spcAft>
              <a:buSzPts val="2400"/>
              <a:buChar char="•"/>
              <a:defRPr/>
            </a:lvl2pPr>
            <a:lvl3pPr indent="-355600" lvl="2" marL="1371600" rtl="0">
              <a:spcBef>
                <a:spcPts val="500"/>
              </a:spcBef>
              <a:spcAft>
                <a:spcPts val="0"/>
              </a:spcAft>
              <a:buSzPts val="20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500"/>
              </a:spcBef>
              <a:spcAft>
                <a:spcPts val="0"/>
              </a:spcAft>
              <a:buSzPts val="1800"/>
              <a:buChar char="•"/>
              <a:defRPr/>
            </a:lvl7pPr>
            <a:lvl8pPr indent="-342900" lvl="7" marL="3657600" rtl="0">
              <a:spcBef>
                <a:spcPts val="500"/>
              </a:spcBef>
              <a:spcAft>
                <a:spcPts val="0"/>
              </a:spcAft>
              <a:buSzPts val="1800"/>
              <a:buChar char="•"/>
              <a:defRPr/>
            </a:lvl8pPr>
            <a:lvl9pPr indent="-342900" lvl="8" marL="4114800" rtl="0">
              <a:spcBef>
                <a:spcPts val="500"/>
              </a:spcBef>
              <a:spcAft>
                <a:spcPts val="0"/>
              </a:spcAft>
              <a:buSzPts val="1800"/>
              <a:buChar char="•"/>
              <a:defRPr/>
            </a:lvl9pPr>
          </a:lstStyle>
          <a:p/>
        </p:txBody>
      </p:sp>
      <p:sp>
        <p:nvSpPr>
          <p:cNvPr id="88" name="Google Shape;88;p13"/>
          <p:cNvSpPr txBox="1"/>
          <p:nvPr>
            <p:ph idx="12" type="sldNum"/>
          </p:nvPr>
        </p:nvSpPr>
        <p:spPr>
          <a:xfrm>
            <a:off x="11296610" y="6217622"/>
            <a:ext cx="731700" cy="524700"/>
          </a:xfrm>
          <a:prstGeom prst="rect">
            <a:avLst/>
          </a:prstGeom>
        </p:spPr>
        <p:txBody>
          <a:bodyPr anchorCtr="0" anchor="ctr" bIns="45700" lIns="91425" spcFirstLastPara="1" rIns="91425" wrap="square" tIns="4570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p:nvPr/>
        </p:nvSpPr>
        <p:spPr>
          <a:xfrm>
            <a:off x="-110825" y="-76725"/>
            <a:ext cx="12425100" cy="11925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 name="Google Shape;23;p3"/>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24" name="Google Shape;24;p3"/>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5" name="Google Shape;25;p3"/>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6" name="Google Shape;26;p3"/>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27" name="Google Shape;27;p3"/>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4"/>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0" name="Google Shape;30;p4"/>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1" name="Google Shape;31;p4"/>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2" name="Shape 32"/>
        <p:cNvGrpSpPr/>
        <p:nvPr/>
      </p:nvGrpSpPr>
      <p:grpSpPr>
        <a:xfrm>
          <a:off x="0" y="0"/>
          <a:ext cx="0" cy="0"/>
          <a:chOff x="0" y="0"/>
          <a:chExt cx="0" cy="0"/>
        </a:xfrm>
      </p:grpSpPr>
      <p:sp>
        <p:nvSpPr>
          <p:cNvPr id="33" name="Google Shape;33;p5"/>
          <p:cNvSpPr txBox="1"/>
          <p:nvPr>
            <p:ph type="title"/>
          </p:nvPr>
        </p:nvSpPr>
        <p:spPr>
          <a:xfrm>
            <a:off x="831850" y="1709738"/>
            <a:ext cx="10515599" cy="2852737"/>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60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34" name="Google Shape;34;p5"/>
          <p:cNvSpPr txBox="1"/>
          <p:nvPr>
            <p:ph idx="1" type="body"/>
          </p:nvPr>
        </p:nvSpPr>
        <p:spPr>
          <a:xfrm>
            <a:off x="831850" y="4589462"/>
            <a:ext cx="10515599" cy="1500187"/>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rgbClr val="888888"/>
              </a:buClr>
              <a:buSzPts val="2800"/>
              <a:buFont typeface="Arial"/>
              <a:buNone/>
              <a:defRPr b="0" i="0" sz="2400" u="none" cap="none" strike="noStrike">
                <a:solidFill>
                  <a:srgbClr val="888888"/>
                </a:solidFill>
                <a:latin typeface="Calibri"/>
                <a:ea typeface="Calibri"/>
                <a:cs typeface="Calibri"/>
                <a:sym typeface="Calibri"/>
              </a:defRPr>
            </a:lvl1pPr>
            <a:lvl2pPr indent="-228600" lvl="1" marL="914400" marR="0" algn="l">
              <a:lnSpc>
                <a:spcPct val="90000"/>
              </a:lnSpc>
              <a:spcBef>
                <a:spcPts val="500"/>
              </a:spcBef>
              <a:spcAft>
                <a:spcPts val="0"/>
              </a:spcAft>
              <a:buClr>
                <a:srgbClr val="888888"/>
              </a:buClr>
              <a:buSzPts val="2400"/>
              <a:buFont typeface="Arial"/>
              <a:buNone/>
              <a:defRPr b="0" i="0" sz="2000" u="none" cap="none" strike="noStrike">
                <a:solidFill>
                  <a:srgbClr val="888888"/>
                </a:solidFill>
                <a:latin typeface="Calibri"/>
                <a:ea typeface="Calibri"/>
                <a:cs typeface="Calibri"/>
                <a:sym typeface="Calibri"/>
              </a:defRPr>
            </a:lvl2pPr>
            <a:lvl3pPr indent="-228600" lvl="2" marL="1371600" marR="0" algn="l">
              <a:lnSpc>
                <a:spcPct val="90000"/>
              </a:lnSpc>
              <a:spcBef>
                <a:spcPts val="500"/>
              </a:spcBef>
              <a:spcAft>
                <a:spcPts val="0"/>
              </a:spcAft>
              <a:buClr>
                <a:srgbClr val="888888"/>
              </a:buClr>
              <a:buSzPts val="2000"/>
              <a:buFont typeface="Arial"/>
              <a:buNone/>
              <a:defRPr b="0" i="0" sz="1800" u="none" cap="none" strike="noStrike">
                <a:solidFill>
                  <a:srgbClr val="888888"/>
                </a:solidFill>
                <a:latin typeface="Calibri"/>
                <a:ea typeface="Calibri"/>
                <a:cs typeface="Calibri"/>
                <a:sym typeface="Calibri"/>
              </a:defRPr>
            </a:lvl3pPr>
            <a:lvl4pPr indent="-228600" lvl="3" marL="1828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4pPr>
            <a:lvl5pPr indent="-228600" lvl="4" marL="22860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5pPr>
            <a:lvl6pPr indent="-228600" lvl="5" marL="27432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6pPr>
            <a:lvl7pPr indent="-228600" lvl="6" marL="32004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7pPr>
            <a:lvl8pPr indent="-228600" lvl="7" marL="36576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8pPr>
            <a:lvl9pPr indent="-228600" lvl="8" marL="4114800" marR="0" algn="l">
              <a:lnSpc>
                <a:spcPct val="90000"/>
              </a:lnSpc>
              <a:spcBef>
                <a:spcPts val="500"/>
              </a:spcBef>
              <a:spcAft>
                <a:spcPts val="0"/>
              </a:spcAft>
              <a:buClr>
                <a:srgbClr val="888888"/>
              </a:buClr>
              <a:buSzPts val="1800"/>
              <a:buFont typeface="Arial"/>
              <a:buNone/>
              <a:defRPr b="0" i="0" sz="1600" u="none" cap="none" strike="noStrike">
                <a:solidFill>
                  <a:srgbClr val="888888"/>
                </a:solidFill>
                <a:latin typeface="Calibri"/>
                <a:ea typeface="Calibri"/>
                <a:cs typeface="Calibri"/>
                <a:sym typeface="Calibri"/>
              </a:defRPr>
            </a:lvl9pPr>
          </a:lstStyle>
          <a:p/>
        </p:txBody>
      </p:sp>
      <p:sp>
        <p:nvSpPr>
          <p:cNvPr id="35" name="Google Shape;35;p5"/>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6" name="Google Shape;36;p5"/>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37" name="Google Shape;37;p5"/>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8" name="Shape 38"/>
        <p:cNvGrpSpPr/>
        <p:nvPr/>
      </p:nvGrpSpPr>
      <p:grpSpPr>
        <a:xfrm>
          <a:off x="0" y="0"/>
          <a:ext cx="0" cy="0"/>
          <a:chOff x="0" y="0"/>
          <a:chExt cx="0" cy="0"/>
        </a:xfrm>
      </p:grpSpPr>
      <p:sp>
        <p:nvSpPr>
          <p:cNvPr id="39" name="Google Shape;39;p6"/>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0" name="Google Shape;40;p6"/>
          <p:cNvSpPr txBox="1"/>
          <p:nvPr>
            <p:ph idx="1" type="body"/>
          </p:nvPr>
        </p:nvSpPr>
        <p:spPr>
          <a:xfrm>
            <a:off x="838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6"/>
          <p:cNvSpPr txBox="1"/>
          <p:nvPr>
            <p:ph idx="2" type="body"/>
          </p:nvPr>
        </p:nvSpPr>
        <p:spPr>
          <a:xfrm>
            <a:off x="6172200" y="1825625"/>
            <a:ext cx="5181600" cy="435133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2" name="Google Shape;42;p6"/>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3" name="Google Shape;43;p6"/>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4" name="Google Shape;44;p6"/>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5" name="Shape 45"/>
        <p:cNvGrpSpPr/>
        <p:nvPr/>
      </p:nvGrpSpPr>
      <p:grpSpPr>
        <a:xfrm>
          <a:off x="0" y="0"/>
          <a:ext cx="0" cy="0"/>
          <a:chOff x="0" y="0"/>
          <a:chExt cx="0" cy="0"/>
        </a:xfrm>
      </p:grpSpPr>
      <p:sp>
        <p:nvSpPr>
          <p:cNvPr id="46" name="Google Shape;46;p7"/>
          <p:cNvSpPr txBox="1"/>
          <p:nvPr>
            <p:ph type="title"/>
          </p:nvPr>
        </p:nvSpPr>
        <p:spPr>
          <a:xfrm>
            <a:off x="839787"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47" name="Google Shape;47;p7"/>
          <p:cNvSpPr txBox="1"/>
          <p:nvPr>
            <p:ph idx="1" type="body"/>
          </p:nvPr>
        </p:nvSpPr>
        <p:spPr>
          <a:xfrm>
            <a:off x="839787" y="1681163"/>
            <a:ext cx="5157787"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48" name="Google Shape;48;p7"/>
          <p:cNvSpPr txBox="1"/>
          <p:nvPr>
            <p:ph idx="2" type="body"/>
          </p:nvPr>
        </p:nvSpPr>
        <p:spPr>
          <a:xfrm>
            <a:off x="839787" y="2505075"/>
            <a:ext cx="5157787"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7"/>
          <p:cNvSpPr txBox="1"/>
          <p:nvPr>
            <p:ph idx="3" type="body"/>
          </p:nvPr>
        </p:nvSpPr>
        <p:spPr>
          <a:xfrm>
            <a:off x="6172200" y="1681163"/>
            <a:ext cx="5183186" cy="823912"/>
          </a:xfrm>
          <a:prstGeom prst="rect">
            <a:avLst/>
          </a:prstGeom>
          <a:noFill/>
          <a:ln>
            <a:noFill/>
          </a:ln>
        </p:spPr>
        <p:txBody>
          <a:bodyPr anchorCtr="0" anchor="b"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1" i="0" sz="24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1" i="0" sz="20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1" i="0" sz="18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1" i="0" sz="1600" u="none" cap="none" strike="noStrike">
                <a:solidFill>
                  <a:schemeClr val="dk1"/>
                </a:solidFill>
                <a:latin typeface="Calibri"/>
                <a:ea typeface="Calibri"/>
                <a:cs typeface="Calibri"/>
                <a:sym typeface="Calibri"/>
              </a:defRPr>
            </a:lvl9pPr>
          </a:lstStyle>
          <a:p/>
        </p:txBody>
      </p:sp>
      <p:sp>
        <p:nvSpPr>
          <p:cNvPr id="50" name="Google Shape;50;p7"/>
          <p:cNvSpPr txBox="1"/>
          <p:nvPr>
            <p:ph idx="4" type="body"/>
          </p:nvPr>
        </p:nvSpPr>
        <p:spPr>
          <a:xfrm>
            <a:off x="6172200" y="2505075"/>
            <a:ext cx="5183186" cy="3684588"/>
          </a:xfrm>
          <a:prstGeom prst="rect">
            <a:avLst/>
          </a:prstGeom>
          <a:noFill/>
          <a:ln>
            <a:noFill/>
          </a:ln>
        </p:spPr>
        <p:txBody>
          <a:bodyPr anchorCtr="0" anchor="t" bIns="91425" lIns="91425" spcFirstLastPara="1" rIns="91425" wrap="square" tIns="91425">
            <a:noAutofit/>
          </a:bodyPr>
          <a:lstStyle>
            <a:lvl1pPr indent="-406400" lvl="0" marL="457200" marR="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7"/>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3" name="Google Shape;53;p7"/>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4" name="Shape 54"/>
        <p:cNvGrpSpPr/>
        <p:nvPr/>
      </p:nvGrpSpPr>
      <p:grpSpPr>
        <a:xfrm>
          <a:off x="0" y="0"/>
          <a:ext cx="0" cy="0"/>
          <a:chOff x="0" y="0"/>
          <a:chExt cx="0" cy="0"/>
        </a:xfrm>
      </p:grpSpPr>
      <p:sp>
        <p:nvSpPr>
          <p:cNvPr id="55" name="Google Shape;55;p8"/>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56" name="Google Shape;56;p8"/>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7" name="Google Shape;57;p8"/>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58" name="Google Shape;58;p8"/>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9"/>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1" name="Google Shape;61;p9"/>
          <p:cNvSpPr txBox="1"/>
          <p:nvPr>
            <p:ph idx="1" type="body"/>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indent="-431800" lvl="0" marL="457200" marR="0" algn="l">
              <a:lnSpc>
                <a:spcPct val="90000"/>
              </a:lnSpc>
              <a:spcBef>
                <a:spcPts val="100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algn="l">
              <a:lnSpc>
                <a:spcPct val="90000"/>
              </a:lnSpc>
              <a:spcBef>
                <a:spcPts val="5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62" name="Google Shape;62;p9"/>
          <p:cNvSpPr txBox="1"/>
          <p:nvPr>
            <p:ph idx="2"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63" name="Google Shape;63;p9"/>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4" name="Google Shape;64;p9"/>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65" name="Google Shape;65;p9"/>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10"/>
          <p:cNvSpPr txBox="1"/>
          <p:nvPr>
            <p:ph type="title"/>
          </p:nvPr>
        </p:nvSpPr>
        <p:spPr>
          <a:xfrm>
            <a:off x="839787" y="457200"/>
            <a:ext cx="3932237" cy="1600198"/>
          </a:xfrm>
          <a:prstGeom prst="rect">
            <a:avLst/>
          </a:prstGeom>
          <a:noFill/>
          <a:ln>
            <a:noFill/>
          </a:ln>
        </p:spPr>
        <p:txBody>
          <a:bodyPr anchorCtr="0" anchor="b" bIns="91425" lIns="91425" spcFirstLastPara="1" rIns="91425" wrap="square" tIns="91425">
            <a:noAutofit/>
          </a:bodyPr>
          <a:lstStyle>
            <a:lvl1pPr lvl="0" marR="0" algn="l">
              <a:lnSpc>
                <a:spcPct val="90000"/>
              </a:lnSpc>
              <a:spcBef>
                <a:spcPts val="0"/>
              </a:spcBef>
              <a:spcAft>
                <a:spcPts val="0"/>
              </a:spcAft>
              <a:buClr>
                <a:schemeClr val="dk1"/>
              </a:buClr>
              <a:buSzPts val="1400"/>
              <a:buFont typeface="Calibri"/>
              <a:buNone/>
              <a:defRPr b="0" i="0" sz="3200" u="none" cap="none" strike="noStrike">
                <a:solidFill>
                  <a:schemeClr val="dk1"/>
                </a:solidFill>
                <a:latin typeface="Calibri"/>
                <a:ea typeface="Calibri"/>
                <a:cs typeface="Calibri"/>
                <a:sym typeface="Calibri"/>
              </a:defRPr>
            </a:lvl1pPr>
            <a:lvl2pPr lvl="1" algn="l">
              <a:lnSpc>
                <a:spcPct val="100000"/>
              </a:lnSpc>
              <a:spcBef>
                <a:spcPts val="0"/>
              </a:spcBef>
              <a:spcAft>
                <a:spcPts val="0"/>
              </a:spcAft>
              <a:buSzPts val="1400"/>
              <a:buFont typeface="Arial"/>
              <a:buNone/>
              <a:defRPr sz="1800"/>
            </a:lvl2pPr>
            <a:lvl3pPr lvl="2" algn="l">
              <a:lnSpc>
                <a:spcPct val="100000"/>
              </a:lnSpc>
              <a:spcBef>
                <a:spcPts val="0"/>
              </a:spcBef>
              <a:spcAft>
                <a:spcPts val="0"/>
              </a:spcAft>
              <a:buSzPts val="1400"/>
              <a:buFont typeface="Arial"/>
              <a:buNone/>
              <a:defRPr sz="1800"/>
            </a:lvl3pPr>
            <a:lvl4pPr lvl="3" algn="l">
              <a:lnSpc>
                <a:spcPct val="100000"/>
              </a:lnSpc>
              <a:spcBef>
                <a:spcPts val="0"/>
              </a:spcBef>
              <a:spcAft>
                <a:spcPts val="0"/>
              </a:spcAft>
              <a:buSzPts val="1400"/>
              <a:buFont typeface="Arial"/>
              <a:buNone/>
              <a:defRPr sz="1800"/>
            </a:lvl4pPr>
            <a:lvl5pPr lvl="4" algn="l">
              <a:lnSpc>
                <a:spcPct val="100000"/>
              </a:lnSpc>
              <a:spcBef>
                <a:spcPts val="0"/>
              </a:spcBef>
              <a:spcAft>
                <a:spcPts val="0"/>
              </a:spcAft>
              <a:buSzPts val="1400"/>
              <a:buFont typeface="Arial"/>
              <a:buNone/>
              <a:defRPr sz="1800"/>
            </a:lvl5pPr>
            <a:lvl6pPr lvl="5" algn="l">
              <a:lnSpc>
                <a:spcPct val="100000"/>
              </a:lnSpc>
              <a:spcBef>
                <a:spcPts val="0"/>
              </a:spcBef>
              <a:spcAft>
                <a:spcPts val="0"/>
              </a:spcAft>
              <a:buSzPts val="1400"/>
              <a:buFont typeface="Arial"/>
              <a:buNone/>
              <a:defRPr sz="1800"/>
            </a:lvl6pPr>
            <a:lvl7pPr lvl="6" algn="l">
              <a:lnSpc>
                <a:spcPct val="100000"/>
              </a:lnSpc>
              <a:spcBef>
                <a:spcPts val="0"/>
              </a:spcBef>
              <a:spcAft>
                <a:spcPts val="0"/>
              </a:spcAft>
              <a:buSzPts val="1400"/>
              <a:buFont typeface="Arial"/>
              <a:buNone/>
              <a:defRPr sz="1800"/>
            </a:lvl7pPr>
            <a:lvl8pPr lvl="7" algn="l">
              <a:lnSpc>
                <a:spcPct val="100000"/>
              </a:lnSpc>
              <a:spcBef>
                <a:spcPts val="0"/>
              </a:spcBef>
              <a:spcAft>
                <a:spcPts val="0"/>
              </a:spcAft>
              <a:buSzPts val="1400"/>
              <a:buFont typeface="Arial"/>
              <a:buNone/>
              <a:defRPr sz="1800"/>
            </a:lvl8pPr>
            <a:lvl9pPr lvl="8" algn="l">
              <a:lnSpc>
                <a:spcPct val="100000"/>
              </a:lnSpc>
              <a:spcBef>
                <a:spcPts val="0"/>
              </a:spcBef>
              <a:spcAft>
                <a:spcPts val="0"/>
              </a:spcAft>
              <a:buSzPts val="1400"/>
              <a:buFont typeface="Arial"/>
              <a:buNone/>
              <a:defRPr sz="1800"/>
            </a:lvl9pPr>
          </a:lstStyle>
          <a:p/>
        </p:txBody>
      </p:sp>
      <p:sp>
        <p:nvSpPr>
          <p:cNvPr id="68" name="Google Shape;68;p10"/>
          <p:cNvSpPr/>
          <p:nvPr>
            <p:ph idx="2" type="pic"/>
          </p:nvPr>
        </p:nvSpPr>
        <p:spPr>
          <a:xfrm>
            <a:off x="5183187" y="987425"/>
            <a:ext cx="6172199" cy="4873623"/>
          </a:xfrm>
          <a:prstGeom prst="rect">
            <a:avLst/>
          </a:prstGeom>
          <a:noFill/>
          <a:ln>
            <a:noFill/>
          </a:ln>
        </p:spPr>
        <p:txBody>
          <a:bodyPr anchorCtr="0" anchor="t" bIns="91425" lIns="91425" spcFirstLastPara="1" rIns="91425" wrap="square" tIns="91425">
            <a:noAutofit/>
          </a:bodyPr>
          <a:lstStyle>
            <a:lvl1pPr lvl="0" marR="0" rtl="0" algn="l">
              <a:lnSpc>
                <a:spcPct val="90000"/>
              </a:lnSpc>
              <a:spcBef>
                <a:spcPts val="1000"/>
              </a:spcBef>
              <a:spcAft>
                <a:spcPts val="0"/>
              </a:spcAft>
              <a:buClr>
                <a:schemeClr val="dk1"/>
              </a:buClr>
              <a:buSzPts val="14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14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1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400"/>
              <a:buFont typeface="Arial"/>
              <a:buNone/>
              <a:defRPr b="0" i="0" sz="2000" u="none" cap="none" strike="noStrike">
                <a:solidFill>
                  <a:schemeClr val="dk1"/>
                </a:solidFill>
                <a:latin typeface="Calibri"/>
                <a:ea typeface="Calibri"/>
                <a:cs typeface="Calibri"/>
                <a:sym typeface="Calibri"/>
              </a:defRPr>
            </a:lvl9pPr>
          </a:lstStyle>
          <a:p/>
        </p:txBody>
      </p:sp>
      <p:sp>
        <p:nvSpPr>
          <p:cNvPr id="69" name="Google Shape;69;p10"/>
          <p:cNvSpPr txBox="1"/>
          <p:nvPr>
            <p:ph idx="1" type="body"/>
          </p:nvPr>
        </p:nvSpPr>
        <p:spPr>
          <a:xfrm>
            <a:off x="839787" y="2057400"/>
            <a:ext cx="3932237" cy="3811588"/>
          </a:xfrm>
          <a:prstGeom prst="rect">
            <a:avLst/>
          </a:prstGeom>
          <a:noFill/>
          <a:ln>
            <a:noFill/>
          </a:ln>
        </p:spPr>
        <p:txBody>
          <a:bodyPr anchorCtr="0" anchor="t" bIns="91425" lIns="91425" spcFirstLastPara="1" rIns="91425" wrap="square" tIns="91425">
            <a:noAutofit/>
          </a:bodyPr>
          <a:lstStyle>
            <a:lvl1pPr indent="-228600" lvl="0" marL="457200" marR="0" algn="l">
              <a:lnSpc>
                <a:spcPct val="90000"/>
              </a:lnSpc>
              <a:spcBef>
                <a:spcPts val="1000"/>
              </a:spcBef>
              <a:spcAft>
                <a:spcPts val="0"/>
              </a:spcAft>
              <a:buClr>
                <a:schemeClr val="dk1"/>
              </a:buClr>
              <a:buSzPts val="2800"/>
              <a:buFont typeface="Arial"/>
              <a:buNone/>
              <a:defRPr b="0" i="0" sz="1600" u="none" cap="none" strike="noStrike">
                <a:solidFill>
                  <a:schemeClr val="dk1"/>
                </a:solidFill>
                <a:latin typeface="Calibri"/>
                <a:ea typeface="Calibri"/>
                <a:cs typeface="Calibri"/>
                <a:sym typeface="Calibri"/>
              </a:defRPr>
            </a:lvl1pPr>
            <a:lvl2pPr indent="-228600" lvl="1" marL="914400" marR="0" algn="l">
              <a:lnSpc>
                <a:spcPct val="90000"/>
              </a:lnSpc>
              <a:spcBef>
                <a:spcPts val="500"/>
              </a:spcBef>
              <a:spcAft>
                <a:spcPts val="0"/>
              </a:spcAft>
              <a:buClr>
                <a:schemeClr val="dk1"/>
              </a:buClr>
              <a:buSzPts val="2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500"/>
              </a:spcBef>
              <a:spcAft>
                <a:spcPts val="0"/>
              </a:spcAft>
              <a:buClr>
                <a:schemeClr val="dk1"/>
              </a:buClr>
              <a:buSzPts val="2000"/>
              <a:buFont typeface="Arial"/>
              <a:buNone/>
              <a:defRPr b="0" i="0" sz="1200" u="none" cap="none" strike="noStrike">
                <a:solidFill>
                  <a:schemeClr val="dk1"/>
                </a:solidFill>
                <a:latin typeface="Calibri"/>
                <a:ea typeface="Calibri"/>
                <a:cs typeface="Calibri"/>
                <a:sym typeface="Calibri"/>
              </a:defRPr>
            </a:lvl3pPr>
            <a:lvl4pPr indent="-228600" lvl="3" marL="1828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500"/>
              </a:spcBef>
              <a:spcAft>
                <a:spcPts val="0"/>
              </a:spcAft>
              <a:buClr>
                <a:schemeClr val="dk1"/>
              </a:buClr>
              <a:buSzPts val="1800"/>
              <a:buFont typeface="Arial"/>
              <a:buNone/>
              <a:defRPr b="0" i="0" sz="10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599" cy="1325562"/>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1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599" cy="4351338"/>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199" cy="365125"/>
          </a:xfrm>
          <a:prstGeom prst="rect">
            <a:avLst/>
          </a:prstGeom>
          <a:noFill/>
          <a:ln>
            <a:noFill/>
          </a:ln>
        </p:spPr>
        <p:txBody>
          <a:bodyPr anchorCtr="0" anchor="ctr" bIns="91425" lIns="91425" spcFirstLastPara="1" rIns="91425" wrap="square" tIns="91425">
            <a:noAutofit/>
          </a:bodyPr>
          <a:lstStyle>
            <a:lvl1pPr lvl="0" marR="0" rtl="0" algn="l">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91425" lIns="91425" spcFirstLastPara="1" rIns="91425" wrap="square" tIns="91425">
            <a:noAutofit/>
          </a:bodyPr>
          <a:lstStyle>
            <a:lvl1pPr lvl="0" marR="0" rtl="0" algn="ctr">
              <a:lnSpc>
                <a:spcPct val="100000"/>
              </a:lnSpc>
              <a:spcBef>
                <a:spcPts val="0"/>
              </a:spcBef>
              <a:spcAft>
                <a:spcPts val="0"/>
              </a:spcAft>
              <a:buClr>
                <a:srgbClr val="888888"/>
              </a:buClr>
              <a:buSzPts val="1400"/>
              <a:buFont typeface="Calibri"/>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199"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200"/>
              <a:buFont typeface="Calibri"/>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jpg"/><Relationship Id="rId4" Type="http://schemas.openxmlformats.org/officeDocument/2006/relationships/image" Target="../media/image15.png"/><Relationship Id="rId5" Type="http://schemas.openxmlformats.org/officeDocument/2006/relationships/image" Target="../media/image9.png"/><Relationship Id="rId6"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3.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1.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5.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2.jp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0.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5.jp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littleinventors.org/ideas/light-up-balloon-bike/details" TargetMode="External"/><Relationship Id="rId4" Type="http://schemas.openxmlformats.org/officeDocument/2006/relationships/image" Target="../media/image26.jpg"/><Relationship Id="rId5" Type="http://schemas.openxmlformats.org/officeDocument/2006/relationships/image" Target="../media/image33.jpg"/><Relationship Id="rId6"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littleinventors.org/ideas/the-sweet-hat/details" TargetMode="External"/><Relationship Id="rId4" Type="http://schemas.openxmlformats.org/officeDocument/2006/relationships/image" Target="../media/image28.jpg"/><Relationship Id="rId5" Type="http://schemas.openxmlformats.org/officeDocument/2006/relationships/image" Target="../media/image27.jpg"/><Relationship Id="rId6"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www.littleinventors.org/ideas/bouncy-castle-car/details" TargetMode="External"/><Relationship Id="rId4" Type="http://schemas.openxmlformats.org/officeDocument/2006/relationships/image" Target="../media/image34.jpg"/><Relationship Id="rId5" Type="http://schemas.openxmlformats.org/officeDocument/2006/relationships/image" Target="../media/image30.jpg"/><Relationship Id="rId6"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www.youtube.com/watch?v=ERFgorcRCJY&amp;feature=emb_rel_pause" TargetMode="External"/><Relationship Id="rId4" Type="http://schemas.openxmlformats.org/officeDocument/2006/relationships/image" Target="../media/image2.png"/><Relationship Id="rId5" Type="http://schemas.openxmlformats.org/officeDocument/2006/relationships/hyperlink" Target="https://www.youtube.com/watch?v=ERFgorcRCJY&amp;feature=emb_rel_pause" TargetMode="External"/><Relationship Id="rId6"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hyperlink" Target="http://littleinventors.org" TargetMode="Externa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4.png"/><Relationship Id="rId4" Type="http://schemas.openxmlformats.org/officeDocument/2006/relationships/image" Target="../media/image29.png"/><Relationship Id="rId5" Type="http://schemas.openxmlformats.org/officeDocument/2006/relationships/image" Target="../media/image9.png"/><Relationship Id="rId6"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3.jpg"/><Relationship Id="rId5"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jpg"/><Relationship Id="rId4" Type="http://schemas.openxmlformats.org/officeDocument/2006/relationships/image" Target="../media/image5.png"/><Relationship Id="rId5" Type="http://schemas.openxmlformats.org/officeDocument/2006/relationships/image" Target="../media/image7.png"/><Relationship Id="rId6" Type="http://schemas.openxmlformats.org/officeDocument/2006/relationships/image" Target="../media/image18.jpg"/><Relationship Id="rId7"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7.png"/><Relationship Id="rId5" Type="http://schemas.openxmlformats.org/officeDocument/2006/relationships/image" Target="../media/image16.png"/><Relationship Id="rId6" Type="http://schemas.openxmlformats.org/officeDocument/2006/relationships/image" Target="../media/image31.jpg"/><Relationship Id="rId7"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14"/>
          <p:cNvPicPr preferRelativeResize="0"/>
          <p:nvPr/>
        </p:nvPicPr>
        <p:blipFill>
          <a:blip r:embed="rId3">
            <a:alphaModFix/>
          </a:blip>
          <a:stretch>
            <a:fillRect/>
          </a:stretch>
        </p:blipFill>
        <p:spPr>
          <a:xfrm>
            <a:off x="1012775" y="182025"/>
            <a:ext cx="10795474" cy="6072474"/>
          </a:xfrm>
          <a:prstGeom prst="rect">
            <a:avLst/>
          </a:prstGeom>
          <a:noFill/>
          <a:ln>
            <a:noFill/>
          </a:ln>
        </p:spPr>
      </p:pic>
      <p:pic>
        <p:nvPicPr>
          <p:cNvPr id="95" name="Google Shape;95;p14"/>
          <p:cNvPicPr preferRelativeResize="0"/>
          <p:nvPr/>
        </p:nvPicPr>
        <p:blipFill>
          <a:blip r:embed="rId4">
            <a:alphaModFix/>
          </a:blip>
          <a:stretch>
            <a:fillRect/>
          </a:stretch>
        </p:blipFill>
        <p:spPr>
          <a:xfrm>
            <a:off x="255475" y="5863300"/>
            <a:ext cx="1755355" cy="783200"/>
          </a:xfrm>
          <a:prstGeom prst="rect">
            <a:avLst/>
          </a:prstGeom>
          <a:noFill/>
          <a:ln>
            <a:noFill/>
          </a:ln>
        </p:spPr>
      </p:pic>
      <p:pic>
        <p:nvPicPr>
          <p:cNvPr id="96" name="Google Shape;96;p14"/>
          <p:cNvPicPr preferRelativeResize="0"/>
          <p:nvPr/>
        </p:nvPicPr>
        <p:blipFill>
          <a:blip r:embed="rId5">
            <a:alphaModFix/>
          </a:blip>
          <a:stretch>
            <a:fillRect/>
          </a:stretch>
        </p:blipFill>
        <p:spPr>
          <a:xfrm>
            <a:off x="9698475" y="5772237"/>
            <a:ext cx="2292448" cy="965350"/>
          </a:xfrm>
          <a:prstGeom prst="rect">
            <a:avLst/>
          </a:prstGeom>
          <a:noFill/>
          <a:ln>
            <a:noFill/>
          </a:ln>
        </p:spPr>
      </p:pic>
      <p:pic>
        <p:nvPicPr>
          <p:cNvPr id="97" name="Google Shape;97;p14"/>
          <p:cNvPicPr preferRelativeResize="0"/>
          <p:nvPr/>
        </p:nvPicPr>
        <p:blipFill>
          <a:blip r:embed="rId6">
            <a:alphaModFix/>
          </a:blip>
          <a:stretch>
            <a:fillRect/>
          </a:stretch>
        </p:blipFill>
        <p:spPr>
          <a:xfrm>
            <a:off x="7652100" y="5984188"/>
            <a:ext cx="1910950" cy="5414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pic>
        <p:nvPicPr>
          <p:cNvPr descr="page9.png" id="179" name="Google Shape;179;p23"/>
          <p:cNvPicPr preferRelativeResize="0"/>
          <p:nvPr/>
        </p:nvPicPr>
        <p:blipFill rotWithShape="1">
          <a:blip r:embed="rId3">
            <a:alphaModFix/>
          </a:blip>
          <a:srcRect b="0" l="0" r="0" t="0"/>
          <a:stretch/>
        </p:blipFill>
        <p:spPr>
          <a:xfrm>
            <a:off x="2923099" y="2313999"/>
            <a:ext cx="6345799" cy="3793799"/>
          </a:xfrm>
          <a:prstGeom prst="rect">
            <a:avLst/>
          </a:prstGeom>
          <a:noFill/>
          <a:ln>
            <a:noFill/>
          </a:ln>
        </p:spPr>
      </p:pic>
      <p:pic>
        <p:nvPicPr>
          <p:cNvPr id="180" name="Google Shape;180;p23"/>
          <p:cNvPicPr preferRelativeResize="0"/>
          <p:nvPr/>
        </p:nvPicPr>
        <p:blipFill rotWithShape="1">
          <a:blip r:embed="rId4">
            <a:alphaModFix/>
          </a:blip>
          <a:srcRect b="0" l="0" r="0" t="0"/>
          <a:stretch/>
        </p:blipFill>
        <p:spPr>
          <a:xfrm>
            <a:off x="-301175" y="368462"/>
            <a:ext cx="7541273" cy="1313225"/>
          </a:xfrm>
          <a:prstGeom prst="rect">
            <a:avLst/>
          </a:prstGeom>
          <a:noFill/>
          <a:ln>
            <a:noFill/>
          </a:ln>
        </p:spPr>
      </p:pic>
      <p:sp>
        <p:nvSpPr>
          <p:cNvPr id="181" name="Google Shape;181;p23"/>
          <p:cNvSpPr txBox="1"/>
          <p:nvPr/>
        </p:nvSpPr>
        <p:spPr>
          <a:xfrm rot="-59944">
            <a:off x="567399" y="676909"/>
            <a:ext cx="6916651" cy="90524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1: Keep the ideas coming</a:t>
            </a:r>
            <a:endParaRPr b="1" sz="40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descr="start simple.png" id="187" name="Google Shape;187;p24"/>
          <p:cNvPicPr preferRelativeResize="0"/>
          <p:nvPr/>
        </p:nvPicPr>
        <p:blipFill rotWithShape="1">
          <a:blip r:embed="rId3">
            <a:alphaModFix/>
          </a:blip>
          <a:srcRect b="0" l="0" r="0" t="0"/>
          <a:stretch/>
        </p:blipFill>
        <p:spPr>
          <a:xfrm>
            <a:off x="2906824" y="2944774"/>
            <a:ext cx="6378350" cy="2369349"/>
          </a:xfrm>
          <a:prstGeom prst="rect">
            <a:avLst/>
          </a:prstGeom>
          <a:noFill/>
          <a:ln>
            <a:noFill/>
          </a:ln>
        </p:spPr>
      </p:pic>
      <p:pic>
        <p:nvPicPr>
          <p:cNvPr id="188" name="Google Shape;188;p24"/>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89" name="Google Shape;189;p24"/>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2: Start simple</a:t>
            </a:r>
            <a:endParaRPr b="1" sz="40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descr="page11.png" id="195" name="Google Shape;195;p25"/>
          <p:cNvPicPr preferRelativeResize="0"/>
          <p:nvPr/>
        </p:nvPicPr>
        <p:blipFill rotWithShape="1">
          <a:blip r:embed="rId3">
            <a:alphaModFix/>
          </a:blip>
          <a:srcRect b="0" l="0" r="0" t="0"/>
          <a:stretch/>
        </p:blipFill>
        <p:spPr>
          <a:xfrm>
            <a:off x="2369250" y="2300074"/>
            <a:ext cx="7453500" cy="3969750"/>
          </a:xfrm>
          <a:prstGeom prst="rect">
            <a:avLst/>
          </a:prstGeom>
          <a:noFill/>
          <a:ln>
            <a:noFill/>
          </a:ln>
        </p:spPr>
      </p:pic>
      <p:pic>
        <p:nvPicPr>
          <p:cNvPr id="196" name="Google Shape;196;p25"/>
          <p:cNvPicPr preferRelativeResize="0"/>
          <p:nvPr/>
        </p:nvPicPr>
        <p:blipFill rotWithShape="1">
          <a:blip r:embed="rId4">
            <a:alphaModFix/>
          </a:blip>
          <a:srcRect b="0" l="0" r="0" t="0"/>
          <a:stretch/>
        </p:blipFill>
        <p:spPr>
          <a:xfrm>
            <a:off x="-810650" y="368462"/>
            <a:ext cx="7541273" cy="1313225"/>
          </a:xfrm>
          <a:prstGeom prst="rect">
            <a:avLst/>
          </a:prstGeom>
          <a:noFill/>
          <a:ln>
            <a:noFill/>
          </a:ln>
        </p:spPr>
      </p:pic>
      <p:sp>
        <p:nvSpPr>
          <p:cNvPr id="197" name="Google Shape;197;p25"/>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3: A fresh pair of eyes</a:t>
            </a:r>
            <a:endParaRPr b="1" sz="40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pic>
        <p:nvPicPr>
          <p:cNvPr id="203" name="Google Shape;203;p26"/>
          <p:cNvPicPr preferRelativeResize="0"/>
          <p:nvPr/>
        </p:nvPicPr>
        <p:blipFill>
          <a:blip r:embed="rId3">
            <a:alphaModFix/>
          </a:blip>
          <a:stretch>
            <a:fillRect/>
          </a:stretch>
        </p:blipFill>
        <p:spPr>
          <a:xfrm>
            <a:off x="2612125" y="2041450"/>
            <a:ext cx="6238974" cy="4162976"/>
          </a:xfrm>
          <a:prstGeom prst="rect">
            <a:avLst/>
          </a:prstGeom>
          <a:noFill/>
          <a:ln>
            <a:noFill/>
          </a:ln>
        </p:spPr>
      </p:pic>
      <p:pic>
        <p:nvPicPr>
          <p:cNvPr id="204" name="Google Shape;204;p26"/>
          <p:cNvPicPr preferRelativeResize="0"/>
          <p:nvPr/>
        </p:nvPicPr>
        <p:blipFill rotWithShape="1">
          <a:blip r:embed="rId4">
            <a:alphaModFix/>
          </a:blip>
          <a:srcRect b="0" l="0" r="0" t="0"/>
          <a:stretch/>
        </p:blipFill>
        <p:spPr>
          <a:xfrm>
            <a:off x="-1529100" y="368462"/>
            <a:ext cx="7541273" cy="1313225"/>
          </a:xfrm>
          <a:prstGeom prst="rect">
            <a:avLst/>
          </a:prstGeom>
          <a:noFill/>
          <a:ln>
            <a:noFill/>
          </a:ln>
        </p:spPr>
      </p:pic>
      <p:sp>
        <p:nvSpPr>
          <p:cNvPr id="205" name="Google Shape;205;p26"/>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4: Work together</a:t>
            </a:r>
            <a:endParaRPr b="1" sz="4000">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pic>
        <p:nvPicPr>
          <p:cNvPr descr="page13.png" id="211" name="Google Shape;211;p27"/>
          <p:cNvPicPr preferRelativeResize="0"/>
          <p:nvPr/>
        </p:nvPicPr>
        <p:blipFill rotWithShape="1">
          <a:blip r:embed="rId3">
            <a:alphaModFix/>
          </a:blip>
          <a:srcRect b="0" l="0" r="0" t="0"/>
          <a:stretch/>
        </p:blipFill>
        <p:spPr>
          <a:xfrm>
            <a:off x="3591000" y="2592075"/>
            <a:ext cx="5010000" cy="3335400"/>
          </a:xfrm>
          <a:prstGeom prst="rect">
            <a:avLst/>
          </a:prstGeom>
          <a:noFill/>
          <a:ln>
            <a:noFill/>
          </a:ln>
        </p:spPr>
      </p:pic>
      <p:pic>
        <p:nvPicPr>
          <p:cNvPr id="212" name="Google Shape;212;p27"/>
          <p:cNvPicPr preferRelativeResize="0"/>
          <p:nvPr/>
        </p:nvPicPr>
        <p:blipFill rotWithShape="1">
          <a:blip r:embed="rId4">
            <a:alphaModFix/>
          </a:blip>
          <a:srcRect b="0" l="0" r="0" t="0"/>
          <a:stretch/>
        </p:blipFill>
        <p:spPr>
          <a:xfrm>
            <a:off x="-1672800" y="368462"/>
            <a:ext cx="7541273" cy="1313225"/>
          </a:xfrm>
          <a:prstGeom prst="rect">
            <a:avLst/>
          </a:prstGeom>
          <a:noFill/>
          <a:ln>
            <a:noFill/>
          </a:ln>
        </p:spPr>
      </p:pic>
      <p:sp>
        <p:nvSpPr>
          <p:cNvPr id="213" name="Google Shape;213;p27"/>
          <p:cNvSpPr txBox="1"/>
          <p:nvPr/>
        </p:nvSpPr>
        <p:spPr>
          <a:xfrm rot="-59852">
            <a:off x="565174" y="696890"/>
            <a:ext cx="4635403" cy="6237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5: Break it down</a:t>
            </a:r>
            <a:endParaRPr b="1" sz="40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descr="tip6.png" id="219" name="Google Shape;219;p28"/>
          <p:cNvPicPr preferRelativeResize="0"/>
          <p:nvPr/>
        </p:nvPicPr>
        <p:blipFill rotWithShape="1">
          <a:blip r:embed="rId3">
            <a:alphaModFix/>
          </a:blip>
          <a:srcRect b="0" l="0" r="0" t="0"/>
          <a:stretch/>
        </p:blipFill>
        <p:spPr>
          <a:xfrm>
            <a:off x="2889249" y="2051175"/>
            <a:ext cx="6184151" cy="4569926"/>
          </a:xfrm>
          <a:prstGeom prst="rect">
            <a:avLst/>
          </a:prstGeom>
          <a:noFill/>
          <a:ln>
            <a:noFill/>
          </a:ln>
        </p:spPr>
      </p:pic>
      <p:pic>
        <p:nvPicPr>
          <p:cNvPr id="220" name="Google Shape;220;p28"/>
          <p:cNvPicPr preferRelativeResize="0"/>
          <p:nvPr/>
        </p:nvPicPr>
        <p:blipFill rotWithShape="1">
          <a:blip r:embed="rId4">
            <a:alphaModFix/>
          </a:blip>
          <a:srcRect b="0" l="0" r="0" t="0"/>
          <a:stretch/>
        </p:blipFill>
        <p:spPr>
          <a:xfrm>
            <a:off x="-947825" y="368462"/>
            <a:ext cx="7541273" cy="1313225"/>
          </a:xfrm>
          <a:prstGeom prst="rect">
            <a:avLst/>
          </a:prstGeom>
          <a:noFill/>
          <a:ln>
            <a:noFill/>
          </a:ln>
        </p:spPr>
      </p:pic>
      <p:sp>
        <p:nvSpPr>
          <p:cNvPr id="221" name="Google Shape;221;p28"/>
          <p:cNvSpPr txBox="1"/>
          <p:nvPr/>
        </p:nvSpPr>
        <p:spPr>
          <a:xfrm rot="-60016">
            <a:off x="566282" y="686531"/>
            <a:ext cx="5808585" cy="76212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Tip 6: Reach for the stars!</a:t>
            </a:r>
            <a:endParaRPr b="1" sz="4000">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29"/>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29"/>
          <p:cNvSpPr txBox="1"/>
          <p:nvPr>
            <p:ph idx="4294967295" type="body"/>
          </p:nvPr>
        </p:nvSpPr>
        <p:spPr>
          <a:xfrm>
            <a:off x="784079" y="2375325"/>
            <a:ext cx="10515600" cy="43512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b="0" i="0" lang="en-US" sz="2800" u="none" cap="none" strike="noStrike">
                <a:solidFill>
                  <a:schemeClr val="dk1"/>
                </a:solidFill>
                <a:latin typeface="Calibri"/>
                <a:ea typeface="Calibri"/>
                <a:cs typeface="Calibri"/>
                <a:sym typeface="Calibri"/>
              </a:rPr>
              <a:t>Draw and explain your invention!</a:t>
            </a:r>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does it do?</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What is it made of?</a:t>
            </a:r>
            <a:endParaRPr/>
          </a:p>
          <a:p>
            <a:pPr indent="-228600" lvl="0" marL="457200" marR="0" rtl="0" algn="l">
              <a:lnSpc>
                <a:spcPct val="90000"/>
              </a:lnSpc>
              <a:spcBef>
                <a:spcPts val="0"/>
              </a:spcBef>
              <a:spcAft>
                <a:spcPts val="0"/>
              </a:spcAft>
              <a:buClr>
                <a:schemeClr val="dk1"/>
              </a:buClr>
              <a:buSzPts val="2800"/>
              <a:buFont typeface="Arial"/>
              <a:buChar char="•"/>
            </a:pPr>
            <a:r>
              <a:rPr b="0" i="0" lang="en-US" sz="2800" u="none" cap="none" strike="noStrike">
                <a:solidFill>
                  <a:schemeClr val="dk1"/>
                </a:solidFill>
                <a:latin typeface="Calibri"/>
                <a:ea typeface="Calibri"/>
                <a:cs typeface="Calibri"/>
                <a:sym typeface="Calibri"/>
              </a:rPr>
              <a:t>Who is it for?</a:t>
            </a:r>
            <a:endParaRPr/>
          </a:p>
        </p:txBody>
      </p:sp>
      <p:sp>
        <p:nvSpPr>
          <p:cNvPr id="229" name="Google Shape;229;p29"/>
          <p:cNvSpPr txBox="1"/>
          <p:nvPr/>
        </p:nvSpPr>
        <p:spPr>
          <a:xfrm>
            <a:off x="6601625" y="1810650"/>
            <a:ext cx="4085999" cy="4390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30" name="Google Shape;230;p29"/>
          <p:cNvPicPr preferRelativeResize="0"/>
          <p:nvPr/>
        </p:nvPicPr>
        <p:blipFill>
          <a:blip r:embed="rId3">
            <a:alphaModFix/>
          </a:blip>
          <a:stretch>
            <a:fillRect/>
          </a:stretch>
        </p:blipFill>
        <p:spPr>
          <a:xfrm>
            <a:off x="6499125" y="2375324"/>
            <a:ext cx="4800551" cy="3709530"/>
          </a:xfrm>
          <a:prstGeom prst="rect">
            <a:avLst/>
          </a:prstGeom>
          <a:noFill/>
          <a:ln cap="flat" cmpd="sng" w="9525">
            <a:solidFill>
              <a:srgbClr val="D9D9D9"/>
            </a:solidFill>
            <a:prstDash val="solid"/>
            <a:round/>
            <a:headEnd len="sm" w="sm" type="none"/>
            <a:tailEnd len="sm" w="sm" type="none"/>
          </a:ln>
        </p:spPr>
      </p:pic>
      <p:pic>
        <p:nvPicPr>
          <p:cNvPr id="231" name="Google Shape;231;p29"/>
          <p:cNvPicPr preferRelativeResize="0"/>
          <p:nvPr/>
        </p:nvPicPr>
        <p:blipFill rotWithShape="1">
          <a:blip r:embed="rId4">
            <a:alphaModFix/>
          </a:blip>
          <a:srcRect b="0" l="0" r="0" t="0"/>
          <a:stretch/>
        </p:blipFill>
        <p:spPr>
          <a:xfrm>
            <a:off x="-2959500" y="231287"/>
            <a:ext cx="7541273" cy="1313225"/>
          </a:xfrm>
          <a:prstGeom prst="rect">
            <a:avLst/>
          </a:prstGeom>
          <a:noFill/>
          <a:ln>
            <a:noFill/>
          </a:ln>
        </p:spPr>
      </p:pic>
      <p:sp>
        <p:nvSpPr>
          <p:cNvPr id="232" name="Google Shape;232;p29"/>
          <p:cNvSpPr txBox="1"/>
          <p:nvPr/>
        </p:nvSpPr>
        <p:spPr>
          <a:xfrm rot="-60024">
            <a:off x="565750" y="574264"/>
            <a:ext cx="2955450" cy="67930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Get drawing!</a:t>
            </a:r>
            <a:endParaRPr b="1" sz="4000">
              <a:solidFill>
                <a:schemeClr val="dk1"/>
              </a:solidFill>
              <a:latin typeface="Calibri"/>
              <a:ea typeface="Calibri"/>
              <a:cs typeface="Calibri"/>
              <a:sym typeface="Calibri"/>
            </a:endParaRPr>
          </a:p>
        </p:txBody>
      </p:sp>
      <p:sp>
        <p:nvSpPr>
          <p:cNvPr id="233" name="Google Shape;233;p29"/>
          <p:cNvSpPr/>
          <p:nvPr/>
        </p:nvSpPr>
        <p:spPr>
          <a:xfrm>
            <a:off x="10377450" y="5657450"/>
            <a:ext cx="773100" cy="3288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30"/>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Light Up Balloon Bike</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Jessica, aged 9, UK</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40" name="Google Shape;240;p30"/>
          <p:cNvPicPr preferRelativeResize="0"/>
          <p:nvPr/>
        </p:nvPicPr>
        <p:blipFill>
          <a:blip r:embed="rId4">
            <a:alphaModFix/>
          </a:blip>
          <a:stretch>
            <a:fillRect/>
          </a:stretch>
        </p:blipFill>
        <p:spPr>
          <a:xfrm rot="-5400000">
            <a:off x="1044450" y="1534801"/>
            <a:ext cx="3796633" cy="4209133"/>
          </a:xfrm>
          <a:prstGeom prst="rect">
            <a:avLst/>
          </a:prstGeom>
          <a:noFill/>
          <a:ln>
            <a:noFill/>
          </a:ln>
        </p:spPr>
      </p:pic>
      <p:pic>
        <p:nvPicPr>
          <p:cNvPr id="241" name="Google Shape;241;p30"/>
          <p:cNvPicPr preferRelativeResize="0"/>
          <p:nvPr/>
        </p:nvPicPr>
        <p:blipFill>
          <a:blip r:embed="rId5">
            <a:alphaModFix/>
          </a:blip>
          <a:stretch>
            <a:fillRect/>
          </a:stretch>
        </p:blipFill>
        <p:spPr>
          <a:xfrm>
            <a:off x="5837200" y="1733058"/>
            <a:ext cx="5446600" cy="3812620"/>
          </a:xfrm>
          <a:prstGeom prst="rect">
            <a:avLst/>
          </a:prstGeom>
          <a:noFill/>
          <a:ln>
            <a:noFill/>
          </a:ln>
        </p:spPr>
      </p:pic>
      <p:pic>
        <p:nvPicPr>
          <p:cNvPr id="242" name="Google Shape;242;p30"/>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43" name="Google Shape;243;p30"/>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31"/>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The Sweet Hat </a:t>
            </a:r>
            <a:r>
              <a:rPr b="1" i="1" lang="en-US" sz="2000">
                <a:solidFill>
                  <a:schemeClr val="dk1"/>
                </a:solidFill>
                <a:latin typeface="Calibri"/>
                <a:ea typeface="Calibri"/>
                <a:cs typeface="Calibri"/>
                <a:sym typeface="Calibri"/>
              </a:rPr>
              <a:t>-  </a:t>
            </a:r>
            <a:r>
              <a:rPr lang="en-US" sz="2000">
                <a:solidFill>
                  <a:schemeClr val="dk1"/>
                </a:solidFill>
                <a:latin typeface="Calibri"/>
                <a:ea typeface="Calibri"/>
                <a:cs typeface="Calibri"/>
                <a:sym typeface="Calibri"/>
              </a:rPr>
              <a:t>Anais, aged 9, London</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50" name="Google Shape;250;p31"/>
          <p:cNvPicPr preferRelativeResize="0"/>
          <p:nvPr/>
        </p:nvPicPr>
        <p:blipFill>
          <a:blip r:embed="rId4">
            <a:alphaModFix/>
          </a:blip>
          <a:stretch>
            <a:fillRect/>
          </a:stretch>
        </p:blipFill>
        <p:spPr>
          <a:xfrm>
            <a:off x="1565200" y="1733058"/>
            <a:ext cx="3675356" cy="3812610"/>
          </a:xfrm>
          <a:prstGeom prst="rect">
            <a:avLst/>
          </a:prstGeom>
          <a:noFill/>
          <a:ln>
            <a:noFill/>
          </a:ln>
        </p:spPr>
      </p:pic>
      <p:pic>
        <p:nvPicPr>
          <p:cNvPr id="251" name="Google Shape;251;p31"/>
          <p:cNvPicPr preferRelativeResize="0"/>
          <p:nvPr/>
        </p:nvPicPr>
        <p:blipFill>
          <a:blip r:embed="rId5">
            <a:alphaModFix/>
          </a:blip>
          <a:stretch>
            <a:fillRect/>
          </a:stretch>
        </p:blipFill>
        <p:spPr>
          <a:xfrm>
            <a:off x="5443756" y="1733058"/>
            <a:ext cx="5716058" cy="3812610"/>
          </a:xfrm>
          <a:prstGeom prst="rect">
            <a:avLst/>
          </a:prstGeom>
          <a:noFill/>
          <a:ln>
            <a:noFill/>
          </a:ln>
        </p:spPr>
      </p:pic>
      <p:pic>
        <p:nvPicPr>
          <p:cNvPr id="252" name="Google Shape;252;p31"/>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53" name="Google Shape;253;p31"/>
          <p:cNvSpPr txBox="1"/>
          <p:nvPr/>
        </p:nvSpPr>
        <p:spPr>
          <a:xfrm rot="-59958">
            <a:off x="564943" y="535907"/>
            <a:ext cx="5676563" cy="60579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2"/>
          <p:cNvSpPr txBox="1"/>
          <p:nvPr/>
        </p:nvSpPr>
        <p:spPr>
          <a:xfrm>
            <a:off x="838200" y="5748867"/>
            <a:ext cx="7990800" cy="4428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1900"/>
              <a:buFont typeface="Arial"/>
              <a:buNone/>
            </a:pPr>
            <a:r>
              <a:rPr b="1" i="1" lang="en-US" sz="2000" u="sng">
                <a:solidFill>
                  <a:schemeClr val="hlink"/>
                </a:solidFill>
                <a:latin typeface="Calibri"/>
                <a:ea typeface="Calibri"/>
                <a:cs typeface="Calibri"/>
                <a:sym typeface="Calibri"/>
                <a:hlinkClick r:id="rId3"/>
              </a:rPr>
              <a:t>Bouncy Castle Car</a:t>
            </a:r>
            <a:r>
              <a:rPr b="1" i="1" lang="en-US" sz="2000">
                <a:solidFill>
                  <a:schemeClr val="dk1"/>
                </a:solidFill>
                <a:latin typeface="Calibri"/>
                <a:ea typeface="Calibri"/>
                <a:cs typeface="Calibri"/>
                <a:sym typeface="Calibri"/>
              </a:rPr>
              <a:t>  -  </a:t>
            </a:r>
            <a:r>
              <a:rPr lang="en-US" sz="2000">
                <a:solidFill>
                  <a:schemeClr val="dk1"/>
                </a:solidFill>
                <a:latin typeface="Calibri"/>
                <a:ea typeface="Calibri"/>
                <a:cs typeface="Calibri"/>
                <a:sym typeface="Calibri"/>
              </a:rPr>
              <a:t>Millie, aged 8, Tamworth</a:t>
            </a:r>
            <a:endParaRPr sz="20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500"/>
              <a:buFont typeface="Arial"/>
              <a:buNone/>
            </a:pPr>
            <a:r>
              <a:t/>
            </a:r>
            <a:endParaRPr b="1" i="0" sz="1500" u="none" cap="none" strike="noStrike">
              <a:solidFill>
                <a:srgbClr val="000000"/>
              </a:solidFill>
              <a:latin typeface="Arial"/>
              <a:ea typeface="Arial"/>
              <a:cs typeface="Arial"/>
              <a:sym typeface="Arial"/>
            </a:endParaRPr>
          </a:p>
        </p:txBody>
      </p:sp>
      <p:pic>
        <p:nvPicPr>
          <p:cNvPr id="260" name="Google Shape;260;p32"/>
          <p:cNvPicPr preferRelativeResize="0"/>
          <p:nvPr/>
        </p:nvPicPr>
        <p:blipFill>
          <a:blip r:embed="rId4">
            <a:alphaModFix/>
          </a:blip>
          <a:stretch>
            <a:fillRect/>
          </a:stretch>
        </p:blipFill>
        <p:spPr>
          <a:xfrm>
            <a:off x="1421000" y="1733058"/>
            <a:ext cx="3690606" cy="3812610"/>
          </a:xfrm>
          <a:prstGeom prst="rect">
            <a:avLst/>
          </a:prstGeom>
          <a:noFill/>
          <a:ln>
            <a:noFill/>
          </a:ln>
        </p:spPr>
      </p:pic>
      <p:pic>
        <p:nvPicPr>
          <p:cNvPr id="261" name="Google Shape;261;p32"/>
          <p:cNvPicPr preferRelativeResize="0"/>
          <p:nvPr/>
        </p:nvPicPr>
        <p:blipFill>
          <a:blip r:embed="rId5">
            <a:alphaModFix/>
          </a:blip>
          <a:stretch>
            <a:fillRect/>
          </a:stretch>
        </p:blipFill>
        <p:spPr>
          <a:xfrm>
            <a:off x="5635273" y="1733058"/>
            <a:ext cx="5339790" cy="3812610"/>
          </a:xfrm>
          <a:prstGeom prst="rect">
            <a:avLst/>
          </a:prstGeom>
          <a:noFill/>
          <a:ln>
            <a:noFill/>
          </a:ln>
        </p:spPr>
      </p:pic>
      <p:pic>
        <p:nvPicPr>
          <p:cNvPr id="262" name="Google Shape;262;p32"/>
          <p:cNvPicPr preferRelativeResize="0"/>
          <p:nvPr/>
        </p:nvPicPr>
        <p:blipFill rotWithShape="1">
          <a:blip r:embed="rId6">
            <a:alphaModFix/>
          </a:blip>
          <a:srcRect b="0" l="0" r="0" t="0"/>
          <a:stretch/>
        </p:blipFill>
        <p:spPr>
          <a:xfrm>
            <a:off x="-1209075" y="216637"/>
            <a:ext cx="7541273" cy="1313225"/>
          </a:xfrm>
          <a:prstGeom prst="rect">
            <a:avLst/>
          </a:prstGeom>
          <a:noFill/>
          <a:ln>
            <a:noFill/>
          </a:ln>
        </p:spPr>
      </p:pic>
      <p:sp>
        <p:nvSpPr>
          <p:cNvPr id="263" name="Google Shape;263;p32"/>
          <p:cNvSpPr txBox="1"/>
          <p:nvPr/>
        </p:nvSpPr>
        <p:spPr>
          <a:xfrm rot="-59958">
            <a:off x="567043" y="53589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Invention inspiration</a:t>
            </a:r>
            <a:endParaRPr b="1" sz="4000">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5"/>
          <p:cNvSpPr/>
          <p:nvPr/>
        </p:nvSpPr>
        <p:spPr>
          <a:xfrm>
            <a:off x="-63975" y="5820424"/>
            <a:ext cx="12538800" cy="1132200"/>
          </a:xfrm>
          <a:prstGeom prst="rect">
            <a:avLst/>
          </a:prstGeom>
          <a:solidFill>
            <a:srgbClr val="F8F6F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04" name="Google Shape;104;p15">
            <a:hlinkClick r:id="rId3"/>
          </p:cNvPr>
          <p:cNvPicPr preferRelativeResize="0"/>
          <p:nvPr/>
        </p:nvPicPr>
        <p:blipFill rotWithShape="1">
          <a:blip r:embed="rId4">
            <a:alphaModFix/>
          </a:blip>
          <a:srcRect b="0" l="0" r="0" t="0"/>
          <a:stretch/>
        </p:blipFill>
        <p:spPr>
          <a:xfrm>
            <a:off x="1737437" y="1814300"/>
            <a:ext cx="8486775" cy="4305300"/>
          </a:xfrm>
          <a:prstGeom prst="rect">
            <a:avLst/>
          </a:prstGeom>
          <a:noFill/>
          <a:ln>
            <a:noFill/>
          </a:ln>
        </p:spPr>
      </p:pic>
      <p:sp>
        <p:nvSpPr>
          <p:cNvPr id="105" name="Google Shape;105;p15"/>
          <p:cNvSpPr txBox="1"/>
          <p:nvPr/>
        </p:nvSpPr>
        <p:spPr>
          <a:xfrm>
            <a:off x="5936325" y="5990275"/>
            <a:ext cx="2770800" cy="538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300" u="sng">
                <a:highlight>
                  <a:srgbClr val="F8C013"/>
                </a:highlight>
                <a:latin typeface="Calibri"/>
                <a:ea typeface="Calibri"/>
                <a:cs typeface="Calibri"/>
                <a:sym typeface="Calibri"/>
                <a:hlinkClick r:id="rId5"/>
              </a:rPr>
              <a:t>Click here to watch!</a:t>
            </a:r>
            <a:endParaRPr sz="2300">
              <a:highlight>
                <a:srgbClr val="F8C013"/>
              </a:highlight>
              <a:latin typeface="Calibri"/>
              <a:ea typeface="Calibri"/>
              <a:cs typeface="Calibri"/>
              <a:sym typeface="Calibri"/>
            </a:endParaRPr>
          </a:p>
        </p:txBody>
      </p:sp>
      <p:pic>
        <p:nvPicPr>
          <p:cNvPr id="106" name="Google Shape;106;p15"/>
          <p:cNvPicPr preferRelativeResize="0"/>
          <p:nvPr/>
        </p:nvPicPr>
        <p:blipFill rotWithShape="1">
          <a:blip r:embed="rId6">
            <a:alphaModFix/>
          </a:blip>
          <a:srcRect b="0" l="0" r="0" t="0"/>
          <a:stretch/>
        </p:blipFill>
        <p:spPr>
          <a:xfrm>
            <a:off x="-345376" y="437225"/>
            <a:ext cx="4587527" cy="1313225"/>
          </a:xfrm>
          <a:prstGeom prst="rect">
            <a:avLst/>
          </a:prstGeom>
          <a:noFill/>
          <a:ln>
            <a:noFill/>
          </a:ln>
        </p:spPr>
      </p:pic>
      <p:sp>
        <p:nvSpPr>
          <p:cNvPr id="107" name="Google Shape;107;p15"/>
          <p:cNvSpPr txBox="1"/>
          <p:nvPr/>
        </p:nvSpPr>
        <p:spPr>
          <a:xfrm rot="-59933">
            <a:off x="423068" y="681709"/>
            <a:ext cx="6367268" cy="1077166"/>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400"/>
              <a:buFont typeface="Calibri"/>
              <a:buNone/>
            </a:pPr>
            <a:r>
              <a:rPr b="1" lang="en-US" sz="4400">
                <a:solidFill>
                  <a:schemeClr val="dk1"/>
                </a:solidFill>
                <a:latin typeface="Calibri"/>
                <a:ea typeface="Calibri"/>
                <a:cs typeface="Calibri"/>
                <a:sym typeface="Calibri"/>
              </a:rPr>
              <a:t>Watch this!</a:t>
            </a:r>
            <a:endParaRPr b="1" sz="3200">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3"/>
          <p:cNvSpPr txBox="1"/>
          <p:nvPr>
            <p:ph idx="4294967295" type="body"/>
          </p:nvPr>
        </p:nvSpPr>
        <p:spPr>
          <a:xfrm>
            <a:off x="784079" y="2375325"/>
            <a:ext cx="10515600" cy="4351200"/>
          </a:xfrm>
          <a:prstGeom prst="rect">
            <a:avLst/>
          </a:prstGeom>
          <a:noFill/>
          <a:ln>
            <a:noFill/>
          </a:ln>
        </p:spPr>
        <p:txBody>
          <a:bodyPr anchorCtr="0" anchor="t" bIns="91425" lIns="91425" spcFirstLastPara="1" rIns="91425" wrap="square" tIns="91425">
            <a:noAutofit/>
          </a:bodyPr>
          <a:lstStyle/>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Now that you have drawn your invention, what do you think of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What’s the best part? Anything you’d want to change?</a:t>
            </a:r>
            <a:br>
              <a:rPr b="0" i="0" lang="en-US" sz="2800" u="none" cap="none" strike="noStrike">
                <a:solidFill>
                  <a:schemeClr val="dk1"/>
                </a:solidFill>
                <a:latin typeface="Calibri"/>
                <a:ea typeface="Calibri"/>
                <a:cs typeface="Calibri"/>
                <a:sym typeface="Calibri"/>
              </a:rPr>
            </a:b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imagine people using it?</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What would they say?</a:t>
            </a:r>
            <a:endParaRPr/>
          </a:p>
          <a:p>
            <a:pPr indent="0" lvl="0" marL="17780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Can you think of other challenges and other inventions?</a:t>
            </a:r>
            <a:endParaRPr/>
          </a:p>
          <a:p>
            <a:pPr indent="-406400" lvl="0" marL="457200" marR="0" rtl="0" algn="l">
              <a:lnSpc>
                <a:spcPct val="90000"/>
              </a:lnSpc>
              <a:spcBef>
                <a:spcPts val="0"/>
              </a:spcBef>
              <a:spcAft>
                <a:spcPts val="0"/>
              </a:spcAft>
              <a:buClr>
                <a:schemeClr val="dk1"/>
              </a:buClr>
              <a:buSzPts val="2800"/>
              <a:buFont typeface="Calibri"/>
              <a:buChar char="•"/>
            </a:pPr>
            <a:r>
              <a:rPr b="0" i="0" lang="en-US" sz="2800" u="none" cap="none" strike="noStrike">
                <a:solidFill>
                  <a:schemeClr val="dk1"/>
                </a:solidFill>
                <a:latin typeface="Calibri"/>
                <a:ea typeface="Calibri"/>
                <a:cs typeface="Calibri"/>
                <a:sym typeface="Calibri"/>
              </a:rPr>
              <a:t>Next time you find a problem, how will you approach it?</a:t>
            </a:r>
            <a:endParaRPr/>
          </a:p>
        </p:txBody>
      </p:sp>
      <p:pic>
        <p:nvPicPr>
          <p:cNvPr id="270" name="Google Shape;270;p33"/>
          <p:cNvPicPr preferRelativeResize="0"/>
          <p:nvPr/>
        </p:nvPicPr>
        <p:blipFill rotWithShape="1">
          <a:blip r:embed="rId3">
            <a:alphaModFix/>
          </a:blip>
          <a:srcRect b="0" l="0" r="0" t="0"/>
          <a:stretch/>
        </p:blipFill>
        <p:spPr>
          <a:xfrm>
            <a:off x="-1209075" y="248887"/>
            <a:ext cx="7541273" cy="1313225"/>
          </a:xfrm>
          <a:prstGeom prst="rect">
            <a:avLst/>
          </a:prstGeom>
          <a:noFill/>
          <a:ln>
            <a:noFill/>
          </a:ln>
        </p:spPr>
      </p:pic>
      <p:sp>
        <p:nvSpPr>
          <p:cNvPr id="271" name="Google Shape;271;p33"/>
          <p:cNvSpPr txBox="1"/>
          <p:nvPr/>
        </p:nvSpPr>
        <p:spPr>
          <a:xfrm rot="-59930">
            <a:off x="565169" y="576862"/>
            <a:ext cx="4681011" cy="62469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 do you think?</a:t>
            </a:r>
            <a:endParaRPr b="1" sz="4000">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4"/>
          <p:cNvSpPr txBox="1"/>
          <p:nvPr>
            <p:ph idx="4294967295" type="body"/>
          </p:nvPr>
        </p:nvSpPr>
        <p:spPr>
          <a:xfrm>
            <a:off x="784073" y="2375325"/>
            <a:ext cx="10331700" cy="37821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chemeClr val="dk1"/>
              </a:buClr>
              <a:buSzPts val="2800"/>
              <a:buFont typeface="Arial"/>
              <a:buNone/>
            </a:pPr>
            <a:r>
              <a:rPr lang="en-US"/>
              <a:t>You can upload your invention drawings and see ideas that others have come up with at:</a:t>
            </a:r>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457200" marR="0" rtl="0" algn="l">
              <a:lnSpc>
                <a:spcPct val="90000"/>
              </a:lnSpc>
              <a:spcBef>
                <a:spcPts val="0"/>
              </a:spcBef>
              <a:spcAft>
                <a:spcPts val="0"/>
              </a:spcAft>
              <a:buNone/>
            </a:pPr>
            <a:r>
              <a:rPr b="0" i="0" lang="en-US" sz="2800" u="sng" cap="none" strike="noStrike">
                <a:highlight>
                  <a:srgbClr val="F8C013"/>
                </a:highlight>
                <a:latin typeface="Calibri"/>
                <a:ea typeface="Calibri"/>
                <a:cs typeface="Calibri"/>
                <a:sym typeface="Calibri"/>
                <a:hlinkClick r:id="rId3"/>
              </a:rPr>
              <a:t>littleinventors.org</a:t>
            </a:r>
            <a:endParaRPr>
              <a:highlight>
                <a:srgbClr val="F8C013"/>
              </a:highlight>
            </a:endParaRPr>
          </a:p>
          <a:p>
            <a:pPr indent="0" lvl="0" marL="0" marR="0" rtl="0" algn="l">
              <a:lnSpc>
                <a:spcPct val="90000"/>
              </a:lnSpc>
              <a:spcBef>
                <a:spcPts val="0"/>
              </a:spcBef>
              <a:spcAft>
                <a:spcPts val="0"/>
              </a:spcAft>
              <a:buNone/>
            </a:pPr>
            <a:r>
              <a:t/>
            </a:r>
            <a:endParaRPr/>
          </a:p>
        </p:txBody>
      </p:sp>
      <p:pic>
        <p:nvPicPr>
          <p:cNvPr id="278" name="Google Shape;278;p34"/>
          <p:cNvPicPr preferRelativeResize="0"/>
          <p:nvPr/>
        </p:nvPicPr>
        <p:blipFill rotWithShape="1">
          <a:blip r:embed="rId4">
            <a:alphaModFix/>
          </a:blip>
          <a:srcRect b="0" l="0" r="0" t="0"/>
          <a:stretch/>
        </p:blipFill>
        <p:spPr>
          <a:xfrm>
            <a:off x="-1209075" y="231287"/>
            <a:ext cx="7541273" cy="1313225"/>
          </a:xfrm>
          <a:prstGeom prst="rect">
            <a:avLst/>
          </a:prstGeom>
          <a:noFill/>
          <a:ln>
            <a:noFill/>
          </a:ln>
        </p:spPr>
      </p:pic>
      <p:sp>
        <p:nvSpPr>
          <p:cNvPr id="279" name="Google Shape;279;p34"/>
          <p:cNvSpPr txBox="1"/>
          <p:nvPr/>
        </p:nvSpPr>
        <p:spPr>
          <a:xfrm rot="-59958">
            <a:off x="567043" y="550545"/>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Share your invention!</a:t>
            </a:r>
            <a:endParaRPr b="1" sz="400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pic>
        <p:nvPicPr>
          <p:cNvPr id="285" name="Google Shape;285;p35"/>
          <p:cNvPicPr preferRelativeResize="0"/>
          <p:nvPr/>
        </p:nvPicPr>
        <p:blipFill rotWithShape="1">
          <a:blip r:embed="rId3">
            <a:alphaModFix/>
          </a:blip>
          <a:srcRect b="0" l="0" r="0" t="0"/>
          <a:stretch/>
        </p:blipFill>
        <p:spPr>
          <a:xfrm>
            <a:off x="5653087" y="3333750"/>
            <a:ext cx="1190625" cy="495300"/>
          </a:xfrm>
          <a:prstGeom prst="rect">
            <a:avLst/>
          </a:prstGeom>
          <a:noFill/>
          <a:ln>
            <a:noFill/>
          </a:ln>
        </p:spPr>
      </p:pic>
      <p:pic>
        <p:nvPicPr>
          <p:cNvPr descr="LI-RGB-Logo-straplineA-large.png" id="286" name="Google Shape;286;p35"/>
          <p:cNvPicPr preferRelativeResize="0"/>
          <p:nvPr/>
        </p:nvPicPr>
        <p:blipFill rotWithShape="1">
          <a:blip r:embed="rId4">
            <a:alphaModFix/>
          </a:blip>
          <a:srcRect b="0" l="0" r="0" t="0"/>
          <a:stretch/>
        </p:blipFill>
        <p:spPr>
          <a:xfrm>
            <a:off x="3862600" y="2510324"/>
            <a:ext cx="4466797" cy="1837350"/>
          </a:xfrm>
          <a:prstGeom prst="rect">
            <a:avLst/>
          </a:prstGeom>
          <a:noFill/>
          <a:ln>
            <a:noFill/>
          </a:ln>
        </p:spPr>
      </p:pic>
      <p:pic>
        <p:nvPicPr>
          <p:cNvPr id="287" name="Google Shape;287;p35"/>
          <p:cNvPicPr preferRelativeResize="0"/>
          <p:nvPr/>
        </p:nvPicPr>
        <p:blipFill>
          <a:blip r:embed="rId5">
            <a:alphaModFix/>
          </a:blip>
          <a:stretch>
            <a:fillRect/>
          </a:stretch>
        </p:blipFill>
        <p:spPr>
          <a:xfrm>
            <a:off x="9682025" y="5624212"/>
            <a:ext cx="2292448" cy="965350"/>
          </a:xfrm>
          <a:prstGeom prst="rect">
            <a:avLst/>
          </a:prstGeom>
          <a:noFill/>
          <a:ln>
            <a:noFill/>
          </a:ln>
        </p:spPr>
      </p:pic>
      <p:pic>
        <p:nvPicPr>
          <p:cNvPr id="288" name="Google Shape;288;p35"/>
          <p:cNvPicPr preferRelativeResize="0"/>
          <p:nvPr/>
        </p:nvPicPr>
        <p:blipFill>
          <a:blip r:embed="rId6">
            <a:alphaModFix/>
          </a:blip>
          <a:stretch>
            <a:fillRect/>
          </a:stretch>
        </p:blipFill>
        <p:spPr>
          <a:xfrm>
            <a:off x="7635650" y="5836163"/>
            <a:ext cx="1910950" cy="5414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descr="page3.png" id="113" name="Google Shape;113;p16"/>
          <p:cNvPicPr preferRelativeResize="0"/>
          <p:nvPr/>
        </p:nvPicPr>
        <p:blipFill rotWithShape="1">
          <a:blip r:embed="rId3">
            <a:alphaModFix/>
          </a:blip>
          <a:srcRect b="0" l="0" r="0" t="0"/>
          <a:stretch/>
        </p:blipFill>
        <p:spPr>
          <a:xfrm>
            <a:off x="1717675" y="2280549"/>
            <a:ext cx="8756652" cy="3991049"/>
          </a:xfrm>
          <a:prstGeom prst="rect">
            <a:avLst/>
          </a:prstGeom>
          <a:noFill/>
          <a:ln>
            <a:noFill/>
          </a:ln>
        </p:spPr>
      </p:pic>
      <p:sp>
        <p:nvSpPr>
          <p:cNvPr id="114" name="Google Shape;114;p16"/>
          <p:cNvSpPr txBox="1"/>
          <p:nvPr/>
        </p:nvSpPr>
        <p:spPr>
          <a:xfrm>
            <a:off x="4267200" y="1706875"/>
            <a:ext cx="3000000" cy="794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None/>
            </a:pPr>
            <a:r>
              <a:t/>
            </a:r>
            <a:endParaRPr sz="4400">
              <a:solidFill>
                <a:schemeClr val="dk1"/>
              </a:solidFill>
              <a:latin typeface="Calibri"/>
              <a:ea typeface="Calibri"/>
              <a:cs typeface="Calibri"/>
              <a:sym typeface="Calibri"/>
            </a:endParaRPr>
          </a:p>
        </p:txBody>
      </p:sp>
      <p:pic>
        <p:nvPicPr>
          <p:cNvPr id="115" name="Google Shape;115;p16"/>
          <p:cNvPicPr preferRelativeResize="0"/>
          <p:nvPr/>
        </p:nvPicPr>
        <p:blipFill rotWithShape="1">
          <a:blip r:embed="rId4">
            <a:alphaModFix/>
          </a:blip>
          <a:srcRect b="0" l="0" r="0" t="0"/>
          <a:stretch/>
        </p:blipFill>
        <p:spPr>
          <a:xfrm>
            <a:off x="-1620550" y="374987"/>
            <a:ext cx="7541273" cy="1313225"/>
          </a:xfrm>
          <a:prstGeom prst="rect">
            <a:avLst/>
          </a:prstGeom>
          <a:noFill/>
          <a:ln>
            <a:noFill/>
          </a:ln>
        </p:spPr>
      </p:pic>
      <p:sp>
        <p:nvSpPr>
          <p:cNvPr id="116" name="Google Shape;116;p16"/>
          <p:cNvSpPr txBox="1"/>
          <p:nvPr/>
        </p:nvSpPr>
        <p:spPr>
          <a:xfrm rot="-60025">
            <a:off x="565471" y="696582"/>
            <a:ext cx="4656410" cy="67000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an invention?</a:t>
            </a:r>
            <a:endParaRPr b="1" sz="40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pic>
        <p:nvPicPr>
          <p:cNvPr id="122" name="Google Shape;122;p17"/>
          <p:cNvPicPr preferRelativeResize="0"/>
          <p:nvPr/>
        </p:nvPicPr>
        <p:blipFill rotWithShape="1">
          <a:blip r:embed="rId3">
            <a:alphaModFix/>
          </a:blip>
          <a:srcRect b="0" l="0" r="0" t="0"/>
          <a:stretch/>
        </p:blipFill>
        <p:spPr>
          <a:xfrm>
            <a:off x="2497750" y="2413300"/>
            <a:ext cx="7482451" cy="3698749"/>
          </a:xfrm>
          <a:prstGeom prst="rect">
            <a:avLst/>
          </a:prstGeom>
          <a:noFill/>
          <a:ln>
            <a:noFill/>
          </a:ln>
        </p:spPr>
      </p:pic>
      <p:pic>
        <p:nvPicPr>
          <p:cNvPr id="123" name="Google Shape;123;p17"/>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24" name="Google Shape;124;p17"/>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Who needs inventions?</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a:p>
            <a:pPr indent="0" lvl="0" marL="0" rtl="0" algn="l">
              <a:lnSpc>
                <a:spcPct val="90000"/>
              </a:lnSpc>
              <a:spcBef>
                <a:spcPts val="0"/>
              </a:spcBef>
              <a:spcAft>
                <a:spcPts val="0"/>
              </a:spcAft>
              <a:buClr>
                <a:schemeClr val="dk1"/>
              </a:buClr>
              <a:buSzPts val="1100"/>
              <a:buFont typeface="Arial"/>
              <a:buNone/>
            </a:pPr>
            <a:r>
              <a:t/>
            </a:r>
            <a:endParaRPr b="1" sz="40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pic>
        <p:nvPicPr>
          <p:cNvPr descr="page5.png" id="130" name="Google Shape;130;p18"/>
          <p:cNvPicPr preferRelativeResize="0"/>
          <p:nvPr/>
        </p:nvPicPr>
        <p:blipFill rotWithShape="1">
          <a:blip r:embed="rId3">
            <a:alphaModFix/>
          </a:blip>
          <a:srcRect b="0" l="0" r="0" t="0"/>
          <a:stretch/>
        </p:blipFill>
        <p:spPr>
          <a:xfrm>
            <a:off x="1742999" y="2152824"/>
            <a:ext cx="8510498" cy="4279050"/>
          </a:xfrm>
          <a:prstGeom prst="rect">
            <a:avLst/>
          </a:prstGeom>
          <a:noFill/>
          <a:ln>
            <a:noFill/>
          </a:ln>
        </p:spPr>
      </p:pic>
      <p:pic>
        <p:nvPicPr>
          <p:cNvPr id="131" name="Google Shape;131;p18"/>
          <p:cNvPicPr preferRelativeResize="0"/>
          <p:nvPr/>
        </p:nvPicPr>
        <p:blipFill rotWithShape="1">
          <a:blip r:embed="rId4">
            <a:alphaModFix/>
          </a:blip>
          <a:srcRect b="0" l="0" r="0" t="0"/>
          <a:stretch/>
        </p:blipFill>
        <p:spPr>
          <a:xfrm>
            <a:off x="-1209075" y="368462"/>
            <a:ext cx="7541273" cy="1313225"/>
          </a:xfrm>
          <a:prstGeom prst="rect">
            <a:avLst/>
          </a:prstGeom>
          <a:noFill/>
          <a:ln>
            <a:noFill/>
          </a:ln>
        </p:spPr>
      </p:pic>
      <p:sp>
        <p:nvSpPr>
          <p:cNvPr id="132" name="Google Shape;132;p18"/>
          <p:cNvSpPr txBox="1"/>
          <p:nvPr/>
        </p:nvSpPr>
        <p:spPr>
          <a:xfrm rot="-59958">
            <a:off x="567043" y="6877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What’s your problem?</a:t>
            </a:r>
            <a:endParaRPr b="1" sz="40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pic>
        <p:nvPicPr>
          <p:cNvPr id="137" name="Google Shape;137;p19"/>
          <p:cNvPicPr preferRelativeResize="0"/>
          <p:nvPr/>
        </p:nvPicPr>
        <p:blipFill>
          <a:blip r:embed="rId3">
            <a:alphaModFix/>
          </a:blip>
          <a:stretch>
            <a:fillRect/>
          </a:stretch>
        </p:blipFill>
        <p:spPr>
          <a:xfrm>
            <a:off x="-345046" y="228567"/>
            <a:ext cx="5875632" cy="1320800"/>
          </a:xfrm>
          <a:prstGeom prst="rect">
            <a:avLst/>
          </a:prstGeom>
          <a:noFill/>
          <a:ln>
            <a:noFill/>
          </a:ln>
        </p:spPr>
      </p:pic>
      <p:sp>
        <p:nvSpPr>
          <p:cNvPr id="138" name="Google Shape;138;p19"/>
          <p:cNvSpPr txBox="1"/>
          <p:nvPr>
            <p:ph type="title"/>
          </p:nvPr>
        </p:nvSpPr>
        <p:spPr>
          <a:xfrm>
            <a:off x="415600" y="593367"/>
            <a:ext cx="113607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SzPts val="1300"/>
              <a:buNone/>
            </a:pPr>
            <a:r>
              <a:rPr b="1" lang="en-US" sz="3200">
                <a:latin typeface="Calibri"/>
                <a:ea typeface="Calibri"/>
                <a:cs typeface="Calibri"/>
                <a:sym typeface="Calibri"/>
              </a:rPr>
              <a:t>Your Inventor’s Log</a:t>
            </a:r>
            <a:endParaRPr b="1" sz="3200">
              <a:latin typeface="Calibri"/>
              <a:ea typeface="Calibri"/>
              <a:cs typeface="Calibri"/>
              <a:sym typeface="Calibri"/>
            </a:endParaRPr>
          </a:p>
        </p:txBody>
      </p:sp>
      <p:sp>
        <p:nvSpPr>
          <p:cNvPr id="139" name="Google Shape;139;p19"/>
          <p:cNvSpPr txBox="1"/>
          <p:nvPr>
            <p:ph idx="1" type="body"/>
          </p:nvPr>
        </p:nvSpPr>
        <p:spPr>
          <a:xfrm>
            <a:off x="6288400" y="1761733"/>
            <a:ext cx="5487900" cy="4555200"/>
          </a:xfrm>
          <a:prstGeom prst="rect">
            <a:avLst/>
          </a:prstGeom>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t/>
            </a:r>
            <a:endParaRPr sz="3700">
              <a:solidFill>
                <a:schemeClr val="dk1"/>
              </a:solidFill>
            </a:endParaRPr>
          </a:p>
          <a:p>
            <a:pPr indent="0" lvl="0" marL="0" rtl="0" algn="l">
              <a:spcBef>
                <a:spcPts val="1000"/>
              </a:spcBef>
              <a:spcAft>
                <a:spcPts val="0"/>
              </a:spcAft>
              <a:buNone/>
            </a:pPr>
            <a:r>
              <a:t/>
            </a:r>
            <a:endParaRPr sz="3700">
              <a:solidFill>
                <a:schemeClr val="dk1"/>
              </a:solidFill>
            </a:endParaRPr>
          </a:p>
        </p:txBody>
      </p:sp>
      <p:sp>
        <p:nvSpPr>
          <p:cNvPr id="140" name="Google Shape;140;p19"/>
          <p:cNvSpPr txBox="1"/>
          <p:nvPr>
            <p:ph idx="1" type="body"/>
          </p:nvPr>
        </p:nvSpPr>
        <p:spPr>
          <a:xfrm>
            <a:off x="6288400" y="1761733"/>
            <a:ext cx="5487900" cy="4555200"/>
          </a:xfrm>
          <a:prstGeom prst="rect">
            <a:avLst/>
          </a:prstGeom>
        </p:spPr>
        <p:txBody>
          <a:bodyPr anchorCtr="0" anchor="t" bIns="91425" lIns="91425" spcFirstLastPara="1" rIns="91425" wrap="square" tIns="91425">
            <a:noAutofit/>
          </a:bodyPr>
          <a:lstStyle/>
          <a:p>
            <a:pPr indent="-476250" lvl="0" marL="609600" rtl="0" algn="l">
              <a:lnSpc>
                <a:spcPct val="100000"/>
              </a:lnSpc>
              <a:spcBef>
                <a:spcPts val="1000"/>
              </a:spcBef>
              <a:spcAft>
                <a:spcPts val="0"/>
              </a:spcAft>
              <a:buClr>
                <a:schemeClr val="dk1"/>
              </a:buClr>
              <a:buSzPts val="2700"/>
              <a:buFont typeface="Calibri"/>
              <a:buChar char="•"/>
            </a:pPr>
            <a:r>
              <a:rPr lang="en-US" sz="2700">
                <a:solidFill>
                  <a:schemeClr val="dk1"/>
                </a:solidFill>
                <a:latin typeface="Calibri"/>
                <a:ea typeface="Calibri"/>
                <a:cs typeface="Calibri"/>
                <a:sym typeface="Calibri"/>
              </a:rPr>
              <a:t>This is your Inventor’s Log</a:t>
            </a:r>
            <a:endParaRPr sz="2700">
              <a:solidFill>
                <a:schemeClr val="dk1"/>
              </a:solidFill>
              <a:latin typeface="Calibri"/>
              <a:ea typeface="Calibri"/>
              <a:cs typeface="Calibri"/>
              <a:sym typeface="Calibri"/>
            </a:endParaRPr>
          </a:p>
          <a:p>
            <a:pPr indent="-476250" lvl="0" marL="609600" rtl="0" algn="l">
              <a:lnSpc>
                <a:spcPct val="100000"/>
              </a:lnSpc>
              <a:spcBef>
                <a:spcPts val="1000"/>
              </a:spcBef>
              <a:spcAft>
                <a:spcPts val="0"/>
              </a:spcAft>
              <a:buClr>
                <a:schemeClr val="dk1"/>
              </a:buClr>
              <a:buSzPts val="2700"/>
              <a:buFont typeface="Calibri"/>
              <a:buChar char="•"/>
            </a:pPr>
            <a:r>
              <a:rPr lang="en-US" sz="2700"/>
              <a:t>It has all the activity sheets in it for the Mission Moon challenge</a:t>
            </a:r>
            <a:endParaRPr sz="2700">
              <a:solidFill>
                <a:schemeClr val="dk1"/>
              </a:solidFill>
              <a:latin typeface="Calibri"/>
              <a:ea typeface="Calibri"/>
              <a:cs typeface="Calibri"/>
              <a:sym typeface="Calibri"/>
            </a:endParaRPr>
          </a:p>
          <a:p>
            <a:pPr indent="-476250" lvl="0" marL="609600" rtl="0" algn="l">
              <a:lnSpc>
                <a:spcPct val="100000"/>
              </a:lnSpc>
              <a:spcBef>
                <a:spcPts val="1000"/>
              </a:spcBef>
              <a:spcAft>
                <a:spcPts val="0"/>
              </a:spcAft>
              <a:buClr>
                <a:schemeClr val="dk1"/>
              </a:buClr>
              <a:buSzPts val="2700"/>
              <a:buFont typeface="Calibri"/>
              <a:buChar char="•"/>
            </a:pPr>
            <a:r>
              <a:rPr lang="en-US" sz="2700"/>
              <a:t>D</a:t>
            </a:r>
            <a:r>
              <a:rPr lang="en-US" sz="2700">
                <a:solidFill>
                  <a:schemeClr val="dk1"/>
                </a:solidFill>
                <a:latin typeface="Calibri"/>
                <a:ea typeface="Calibri"/>
                <a:cs typeface="Calibri"/>
                <a:sym typeface="Calibri"/>
              </a:rPr>
              <a:t>oodle, sketch and </a:t>
            </a:r>
            <a:r>
              <a:rPr lang="en-US" sz="2700"/>
              <a:t>invent</a:t>
            </a:r>
            <a:r>
              <a:rPr lang="en-US" sz="2700">
                <a:solidFill>
                  <a:schemeClr val="dk1"/>
                </a:solidFill>
                <a:latin typeface="Calibri"/>
                <a:ea typeface="Calibri"/>
                <a:cs typeface="Calibri"/>
                <a:sym typeface="Calibri"/>
              </a:rPr>
              <a:t> your ideas here!</a:t>
            </a:r>
            <a:endParaRPr sz="2700">
              <a:solidFill>
                <a:schemeClr val="dk1"/>
              </a:solidFill>
              <a:latin typeface="Calibri"/>
              <a:ea typeface="Calibri"/>
              <a:cs typeface="Calibri"/>
              <a:sym typeface="Calibri"/>
            </a:endParaRPr>
          </a:p>
          <a:p>
            <a:pPr indent="0" lvl="0" marL="0" rtl="0" algn="l">
              <a:spcBef>
                <a:spcPts val="1000"/>
              </a:spcBef>
              <a:spcAft>
                <a:spcPts val="0"/>
              </a:spcAft>
              <a:buNone/>
            </a:pPr>
            <a:r>
              <a:t/>
            </a:r>
            <a:endParaRPr sz="3700">
              <a:solidFill>
                <a:schemeClr val="dk1"/>
              </a:solidFill>
            </a:endParaRPr>
          </a:p>
        </p:txBody>
      </p:sp>
      <p:pic>
        <p:nvPicPr>
          <p:cNvPr id="141" name="Google Shape;141;p19"/>
          <p:cNvPicPr preferRelativeResize="0"/>
          <p:nvPr/>
        </p:nvPicPr>
        <p:blipFill>
          <a:blip r:embed="rId4">
            <a:alphaModFix/>
          </a:blip>
          <a:stretch>
            <a:fillRect/>
          </a:stretch>
        </p:blipFill>
        <p:spPr>
          <a:xfrm>
            <a:off x="6617733" y="4978132"/>
            <a:ext cx="4628034" cy="1514034"/>
          </a:xfrm>
          <a:prstGeom prst="rect">
            <a:avLst/>
          </a:prstGeom>
          <a:noFill/>
          <a:ln>
            <a:noFill/>
          </a:ln>
        </p:spPr>
      </p:pic>
      <p:pic>
        <p:nvPicPr>
          <p:cNvPr id="142" name="Google Shape;142;p19"/>
          <p:cNvPicPr preferRelativeResize="0"/>
          <p:nvPr/>
        </p:nvPicPr>
        <p:blipFill>
          <a:blip r:embed="rId5">
            <a:alphaModFix/>
          </a:blip>
          <a:stretch>
            <a:fillRect/>
          </a:stretch>
        </p:blipFill>
        <p:spPr>
          <a:xfrm rot="435461">
            <a:off x="1877958" y="1953239"/>
            <a:ext cx="3304217" cy="4295454"/>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0"/>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49" name="Google Shape;149;p20"/>
          <p:cNvPicPr preferRelativeResize="0"/>
          <p:nvPr/>
        </p:nvPicPr>
        <p:blipFill rotWithShape="1">
          <a:blip r:embed="rId3">
            <a:alphaModFix/>
          </a:blip>
          <a:srcRect b="25373" l="48918" r="9494" t="56733"/>
          <a:stretch/>
        </p:blipFill>
        <p:spPr>
          <a:xfrm>
            <a:off x="659025" y="2641074"/>
            <a:ext cx="2203901" cy="1227101"/>
          </a:xfrm>
          <a:prstGeom prst="rect">
            <a:avLst/>
          </a:prstGeom>
          <a:noFill/>
          <a:ln cap="flat" cmpd="sng" w="9525">
            <a:solidFill>
              <a:srgbClr val="D9D9D9"/>
            </a:solidFill>
            <a:prstDash val="solid"/>
            <a:round/>
            <a:headEnd len="sm" w="sm" type="none"/>
            <a:tailEnd len="sm" w="sm" type="none"/>
          </a:ln>
        </p:spPr>
      </p:pic>
      <p:pic>
        <p:nvPicPr>
          <p:cNvPr id="150" name="Google Shape;150;p20"/>
          <p:cNvPicPr preferRelativeResize="0"/>
          <p:nvPr/>
        </p:nvPicPr>
        <p:blipFill rotWithShape="1">
          <a:blip r:embed="rId4">
            <a:alphaModFix/>
          </a:blip>
          <a:srcRect b="0" l="0" r="0" t="0"/>
          <a:stretch/>
        </p:blipFill>
        <p:spPr>
          <a:xfrm>
            <a:off x="1941264" y="3704835"/>
            <a:ext cx="2142602" cy="1227079"/>
          </a:xfrm>
          <a:prstGeom prst="rect">
            <a:avLst/>
          </a:prstGeom>
          <a:noFill/>
          <a:ln cap="flat" cmpd="sng" w="9525">
            <a:solidFill>
              <a:srgbClr val="D9D9D9"/>
            </a:solidFill>
            <a:prstDash val="solid"/>
            <a:round/>
            <a:headEnd len="sm" w="sm" type="none"/>
            <a:tailEnd len="sm" w="sm" type="none"/>
          </a:ln>
        </p:spPr>
      </p:pic>
      <p:pic>
        <p:nvPicPr>
          <p:cNvPr id="151" name="Google Shape;151;p20"/>
          <p:cNvPicPr preferRelativeResize="0"/>
          <p:nvPr/>
        </p:nvPicPr>
        <p:blipFill rotWithShape="1">
          <a:blip r:embed="rId5">
            <a:alphaModFix/>
          </a:blip>
          <a:srcRect b="0" l="0" r="0" t="0"/>
          <a:stretch/>
        </p:blipFill>
        <p:spPr>
          <a:xfrm>
            <a:off x="3106818" y="4721741"/>
            <a:ext cx="2136244" cy="1220721"/>
          </a:xfrm>
          <a:prstGeom prst="rect">
            <a:avLst/>
          </a:prstGeom>
          <a:noFill/>
          <a:ln cap="flat" cmpd="sng" w="9525">
            <a:solidFill>
              <a:srgbClr val="D9D9D9"/>
            </a:solidFill>
            <a:prstDash val="solid"/>
            <a:round/>
            <a:headEnd len="sm" w="sm" type="none"/>
            <a:tailEnd len="sm" w="sm" type="none"/>
          </a:ln>
        </p:spPr>
      </p:pic>
      <p:pic>
        <p:nvPicPr>
          <p:cNvPr id="152" name="Google Shape;152;p20"/>
          <p:cNvPicPr preferRelativeResize="0"/>
          <p:nvPr/>
        </p:nvPicPr>
        <p:blipFill>
          <a:blip r:embed="rId6">
            <a:alphaModFix/>
          </a:blip>
          <a:stretch>
            <a:fillRect/>
          </a:stretch>
        </p:blipFill>
        <p:spPr>
          <a:xfrm>
            <a:off x="6181300" y="2456874"/>
            <a:ext cx="5245826" cy="3710700"/>
          </a:xfrm>
          <a:prstGeom prst="rect">
            <a:avLst/>
          </a:prstGeom>
          <a:noFill/>
          <a:ln cap="flat" cmpd="sng" w="9525">
            <a:solidFill>
              <a:srgbClr val="D9D9D9"/>
            </a:solidFill>
            <a:prstDash val="solid"/>
            <a:round/>
            <a:headEnd len="sm" w="sm" type="none"/>
            <a:tailEnd len="sm" w="sm" type="none"/>
          </a:ln>
        </p:spPr>
      </p:pic>
      <p:pic>
        <p:nvPicPr>
          <p:cNvPr id="153" name="Google Shape;153;p20"/>
          <p:cNvPicPr preferRelativeResize="0"/>
          <p:nvPr/>
        </p:nvPicPr>
        <p:blipFill rotWithShape="1">
          <a:blip r:embed="rId7">
            <a:alphaModFix/>
          </a:blip>
          <a:srcRect b="0" l="0" r="0" t="0"/>
          <a:stretch/>
        </p:blipFill>
        <p:spPr>
          <a:xfrm>
            <a:off x="-1209075" y="216050"/>
            <a:ext cx="6154901" cy="1313225"/>
          </a:xfrm>
          <a:prstGeom prst="rect">
            <a:avLst/>
          </a:prstGeom>
          <a:noFill/>
          <a:ln>
            <a:noFill/>
          </a:ln>
        </p:spPr>
      </p:pic>
      <p:sp>
        <p:nvSpPr>
          <p:cNvPr id="154" name="Google Shape;154;p20"/>
          <p:cNvSpPr txBox="1"/>
          <p:nvPr/>
        </p:nvSpPr>
        <p:spPr>
          <a:xfrm rot="-59958">
            <a:off x="567043" y="5353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Character profiler</a:t>
            </a:r>
            <a:endParaRPr b="1" sz="40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1"/>
          <p:cNvSpPr/>
          <p:nvPr/>
        </p:nvSpPr>
        <p:spPr>
          <a:xfrm>
            <a:off x="-63975" y="1690828"/>
            <a:ext cx="12538799" cy="5261700"/>
          </a:xfrm>
          <a:prstGeom prst="rect">
            <a:avLst/>
          </a:prstGeom>
          <a:solidFill>
            <a:srgbClr val="F3F3F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61" name="Google Shape;161;p21"/>
          <p:cNvPicPr preferRelativeResize="0"/>
          <p:nvPr/>
        </p:nvPicPr>
        <p:blipFill rotWithShape="1">
          <a:blip r:embed="rId3">
            <a:alphaModFix/>
          </a:blip>
          <a:srcRect b="0" l="0" r="0" t="0"/>
          <a:stretch/>
        </p:blipFill>
        <p:spPr>
          <a:xfrm>
            <a:off x="935993" y="2674743"/>
            <a:ext cx="2215059" cy="1262234"/>
          </a:xfrm>
          <a:prstGeom prst="rect">
            <a:avLst/>
          </a:prstGeom>
          <a:noFill/>
          <a:ln cap="flat" cmpd="sng" w="9525">
            <a:solidFill>
              <a:srgbClr val="D9D9D9"/>
            </a:solidFill>
            <a:prstDash val="solid"/>
            <a:round/>
            <a:headEnd len="sm" w="sm" type="none"/>
            <a:tailEnd len="sm" w="sm" type="none"/>
          </a:ln>
        </p:spPr>
      </p:pic>
      <p:pic>
        <p:nvPicPr>
          <p:cNvPr id="162" name="Google Shape;162;p21"/>
          <p:cNvPicPr preferRelativeResize="0"/>
          <p:nvPr/>
        </p:nvPicPr>
        <p:blipFill rotWithShape="1">
          <a:blip r:embed="rId4">
            <a:alphaModFix/>
          </a:blip>
          <a:srcRect b="0" l="0" r="0" t="0"/>
          <a:stretch/>
        </p:blipFill>
        <p:spPr>
          <a:xfrm>
            <a:off x="1907495" y="3687264"/>
            <a:ext cx="2210148" cy="1262234"/>
          </a:xfrm>
          <a:prstGeom prst="rect">
            <a:avLst/>
          </a:prstGeom>
          <a:noFill/>
          <a:ln cap="flat" cmpd="sng" w="9525">
            <a:solidFill>
              <a:srgbClr val="D9D9D9"/>
            </a:solidFill>
            <a:prstDash val="solid"/>
            <a:round/>
            <a:headEnd len="sm" w="sm" type="none"/>
            <a:tailEnd len="sm" w="sm" type="none"/>
          </a:ln>
        </p:spPr>
      </p:pic>
      <p:pic>
        <p:nvPicPr>
          <p:cNvPr id="163" name="Google Shape;163;p21"/>
          <p:cNvPicPr preferRelativeResize="0"/>
          <p:nvPr/>
        </p:nvPicPr>
        <p:blipFill rotWithShape="1">
          <a:blip r:embed="rId5">
            <a:alphaModFix/>
          </a:blip>
          <a:srcRect b="0" l="0" r="0" t="0"/>
          <a:stretch/>
        </p:blipFill>
        <p:spPr>
          <a:xfrm>
            <a:off x="3067409" y="4698509"/>
            <a:ext cx="2215059" cy="1262234"/>
          </a:xfrm>
          <a:prstGeom prst="rect">
            <a:avLst/>
          </a:prstGeom>
          <a:noFill/>
          <a:ln cap="flat" cmpd="sng" w="9525">
            <a:solidFill>
              <a:srgbClr val="D9D9D9"/>
            </a:solidFill>
            <a:prstDash val="solid"/>
            <a:round/>
            <a:headEnd len="sm" w="sm" type="none"/>
            <a:tailEnd len="sm" w="sm" type="none"/>
          </a:ln>
        </p:spPr>
      </p:pic>
      <p:pic>
        <p:nvPicPr>
          <p:cNvPr id="164" name="Google Shape;164;p21"/>
          <p:cNvPicPr preferRelativeResize="0"/>
          <p:nvPr/>
        </p:nvPicPr>
        <p:blipFill>
          <a:blip r:embed="rId6">
            <a:alphaModFix/>
          </a:blip>
          <a:stretch>
            <a:fillRect/>
          </a:stretch>
        </p:blipFill>
        <p:spPr>
          <a:xfrm>
            <a:off x="6265400" y="2532850"/>
            <a:ext cx="4908102" cy="3471774"/>
          </a:xfrm>
          <a:prstGeom prst="rect">
            <a:avLst/>
          </a:prstGeom>
          <a:noFill/>
          <a:ln cap="flat" cmpd="sng" w="9525">
            <a:solidFill>
              <a:srgbClr val="D9D9D9"/>
            </a:solidFill>
            <a:prstDash val="solid"/>
            <a:round/>
            <a:headEnd len="sm" w="sm" type="none"/>
            <a:tailEnd len="sm" w="sm" type="none"/>
          </a:ln>
        </p:spPr>
      </p:pic>
      <p:pic>
        <p:nvPicPr>
          <p:cNvPr id="165" name="Google Shape;165;p21"/>
          <p:cNvPicPr preferRelativeResize="0"/>
          <p:nvPr/>
        </p:nvPicPr>
        <p:blipFill rotWithShape="1">
          <a:blip r:embed="rId7">
            <a:alphaModFix/>
          </a:blip>
          <a:srcRect b="0" l="0" r="0" t="0"/>
          <a:stretch/>
        </p:blipFill>
        <p:spPr>
          <a:xfrm>
            <a:off x="-1209075" y="216062"/>
            <a:ext cx="7541273" cy="1313225"/>
          </a:xfrm>
          <a:prstGeom prst="rect">
            <a:avLst/>
          </a:prstGeom>
          <a:noFill/>
          <a:ln>
            <a:noFill/>
          </a:ln>
        </p:spPr>
      </p:pic>
      <p:sp>
        <p:nvSpPr>
          <p:cNvPr id="166" name="Google Shape;166;p21"/>
          <p:cNvSpPr txBox="1"/>
          <p:nvPr/>
        </p:nvSpPr>
        <p:spPr>
          <a:xfrm rot="-59958">
            <a:off x="567043" y="535320"/>
            <a:ext cx="5676563" cy="85123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dk1"/>
              </a:buClr>
              <a:buSzPts val="1100"/>
              <a:buFont typeface="Arial"/>
              <a:buNone/>
            </a:pPr>
            <a:r>
              <a:rPr b="1" lang="en-US" sz="4000">
                <a:solidFill>
                  <a:schemeClr val="dk1"/>
                </a:solidFill>
                <a:latin typeface="Calibri"/>
                <a:ea typeface="Calibri"/>
                <a:cs typeface="Calibri"/>
                <a:sym typeface="Calibri"/>
              </a:rPr>
              <a:t>Ready made challenges</a:t>
            </a:r>
            <a:endParaRPr b="1" sz="400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22"/>
          <p:cNvSpPr/>
          <p:nvPr/>
        </p:nvSpPr>
        <p:spPr>
          <a:xfrm>
            <a:off x="-81450" y="-32575"/>
            <a:ext cx="12543001" cy="7069800"/>
          </a:xfrm>
          <a:prstGeom prst="rect">
            <a:avLst/>
          </a:prstGeom>
          <a:solidFill>
            <a:srgbClr val="F8C01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3" name="Google Shape;173;p22"/>
          <p:cNvSpPr txBox="1"/>
          <p:nvPr>
            <p:ph type="ctrTitle"/>
          </p:nvPr>
        </p:nvSpPr>
        <p:spPr>
          <a:xfrm>
            <a:off x="1524000" y="2958157"/>
            <a:ext cx="9144000" cy="941699"/>
          </a:xfrm>
          <a:prstGeom prst="rect">
            <a:avLst/>
          </a:prstGeom>
          <a:noFill/>
          <a:ln>
            <a:noFill/>
          </a:ln>
        </p:spPr>
        <p:txBody>
          <a:bodyPr anchorCtr="0" anchor="ctr" bIns="91425" lIns="91425" spcFirstLastPara="1" rIns="91425" wrap="square" tIns="91425">
            <a:noAutofit/>
          </a:bodyPr>
          <a:lstStyle/>
          <a:p>
            <a:pPr indent="0" lvl="0" marL="0" marR="0" rtl="0" algn="ctr">
              <a:lnSpc>
                <a:spcPct val="90000"/>
              </a:lnSpc>
              <a:spcBef>
                <a:spcPts val="0"/>
              </a:spcBef>
              <a:spcAft>
                <a:spcPts val="0"/>
              </a:spcAft>
              <a:buClr>
                <a:schemeClr val="dk1"/>
              </a:buClr>
              <a:buSzPts val="1400"/>
              <a:buFont typeface="Calibri"/>
              <a:buNone/>
            </a:pPr>
            <a:r>
              <a:rPr b="1" i="0" lang="en-US" sz="6000" u="none" cap="none" strike="noStrike">
                <a:solidFill>
                  <a:schemeClr val="dk1"/>
                </a:solidFill>
              </a:rPr>
              <a:t>Inventing tips</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