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Lst>
  <p:sldSz cy="6858000" cx="12192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936">
          <p15:clr>
            <a:srgbClr val="9AA0A6"/>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936"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799" cy="458788"/>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0"/>
              </a:spcBef>
              <a:spcAft>
                <a:spcPts val="0"/>
              </a:spcAft>
              <a:buClr>
                <a:schemeClr val="dk1"/>
              </a:buClr>
              <a:buSzPts val="1400"/>
              <a:buFont typeface="Calibri"/>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2" y="0"/>
            <a:ext cx="2971799" cy="458788"/>
          </a:xfrm>
          <a:prstGeom prst="rect">
            <a:avLst/>
          </a:prstGeom>
          <a:noFill/>
          <a:ln>
            <a:noFill/>
          </a:ln>
        </p:spPr>
        <p:txBody>
          <a:bodyPr anchorCtr="0" anchor="t" bIns="91425" lIns="91425" spcFirstLastPara="1" rIns="91425" wrap="square" tIns="91425">
            <a:noAutofit/>
          </a:bodyPr>
          <a:lstStyle>
            <a:lvl1pPr lvl="0" marR="0" rtl="0" algn="r">
              <a:lnSpc>
                <a:spcPct val="100000"/>
              </a:lnSpc>
              <a:spcBef>
                <a:spcPts val="0"/>
              </a:spcBef>
              <a:spcAft>
                <a:spcPts val="0"/>
              </a:spcAft>
              <a:buClr>
                <a:schemeClr val="dk1"/>
              </a:buClr>
              <a:buSzPts val="1400"/>
              <a:buFont typeface="Calibri"/>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399" cy="3086098"/>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399" cy="3600450"/>
          </a:xfrm>
          <a:prstGeom prst="rect">
            <a:avLst/>
          </a:prstGeom>
          <a:noFill/>
          <a:ln>
            <a:noFill/>
          </a:ln>
        </p:spPr>
        <p:txBody>
          <a:bodyPr anchorCtr="0" anchor="t" bIns="91425" lIns="91425" spcFirstLastPara="1" rIns="91425" wrap="square" tIns="91425">
            <a:noAutofit/>
          </a:bodyPr>
          <a:lstStyle>
            <a:lvl1pPr indent="-228600" lvl="0" marL="457200" marR="0" rtl="0" algn="l">
              <a:lnSpc>
                <a:spcPct val="100000"/>
              </a:lnSpc>
              <a:spcBef>
                <a:spcPts val="0"/>
              </a:spcBef>
              <a:spcAft>
                <a:spcPts val="0"/>
              </a:spcAft>
              <a:buClr>
                <a:schemeClr val="dk1"/>
              </a:buClr>
              <a:buSzPts val="1400"/>
              <a:buFont typeface="Calibri"/>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chemeClr val="dk1"/>
              </a:buClr>
              <a:buSzPts val="1400"/>
              <a:buFont typeface="Calibri"/>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chemeClr val="dk1"/>
              </a:buClr>
              <a:buSzPts val="1400"/>
              <a:buFont typeface="Calibri"/>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chemeClr val="dk1"/>
              </a:buClr>
              <a:buSzPts val="1400"/>
              <a:buFont typeface="Calibri"/>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chemeClr val="dk1"/>
              </a:buClr>
              <a:buSzPts val="1400"/>
              <a:buFont typeface="Calibri"/>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chemeClr val="dk1"/>
              </a:buClr>
              <a:buSzPts val="1400"/>
              <a:buFont typeface="Calibri"/>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chemeClr val="dk1"/>
              </a:buClr>
              <a:buSzPts val="1400"/>
              <a:buFont typeface="Calibri"/>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chemeClr val="dk1"/>
              </a:buClr>
              <a:buSzPts val="1400"/>
              <a:buFont typeface="Calibri"/>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chemeClr val="dk1"/>
              </a:buClr>
              <a:buSzPts val="1400"/>
              <a:buFont typeface="Calibri"/>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799" cy="458785"/>
          </a:xfrm>
          <a:prstGeom prst="rect">
            <a:avLst/>
          </a:prstGeom>
          <a:noFill/>
          <a:ln>
            <a:noFill/>
          </a:ln>
        </p:spPr>
        <p:txBody>
          <a:bodyPr anchorCtr="0" anchor="b" bIns="91425" lIns="91425" spcFirstLastPara="1" rIns="91425" wrap="square" tIns="91425">
            <a:noAutofit/>
          </a:bodyPr>
          <a:lstStyle>
            <a:lvl1pPr lvl="0" marR="0" rtl="0" algn="l">
              <a:lnSpc>
                <a:spcPct val="100000"/>
              </a:lnSpc>
              <a:spcBef>
                <a:spcPts val="0"/>
              </a:spcBef>
              <a:spcAft>
                <a:spcPts val="0"/>
              </a:spcAft>
              <a:buClr>
                <a:schemeClr val="dk1"/>
              </a:buClr>
              <a:buSzPts val="1400"/>
              <a:buFont typeface="Calibri"/>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2" y="8685213"/>
            <a:ext cx="2971799" cy="458785"/>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SzPts val="1200"/>
              <a:buFont typeface="Calibri"/>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400" u="none" cap="none" strike="noStrike">
              <a:solidFill>
                <a:srgbClr val="000000"/>
              </a:solidFill>
              <a:latin typeface="Arial"/>
              <a:ea typeface="Arial"/>
              <a:cs typeface="Arial"/>
              <a:sym typeface="Arial"/>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youtube.com/watch?v=ERFgorcRCJY&amp;feature=emb_rel_pause" TargetMode="External"/><Relationship Id="rId3" Type="http://schemas.openxmlformats.org/officeDocument/2006/relationships/hyperlink" Target="https://vimeo.com/122959827" TargetMode="Externa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 name="Shape 85"/>
        <p:cNvGrpSpPr/>
        <p:nvPr/>
      </p:nvGrpSpPr>
      <p:grpSpPr>
        <a:xfrm>
          <a:off x="0" y="0"/>
          <a:ext cx="0" cy="0"/>
          <a:chOff x="0" y="0"/>
          <a:chExt cx="0" cy="0"/>
        </a:xfrm>
      </p:grpSpPr>
      <p:sp>
        <p:nvSpPr>
          <p:cNvPr id="86" name="Google Shape;86;p1:notes"/>
          <p:cNvSpPr/>
          <p:nvPr>
            <p:ph idx="2" type="sldImg"/>
          </p:nvPr>
        </p:nvSpPr>
        <p:spPr>
          <a:xfrm>
            <a:off x="685800" y="1143000"/>
            <a:ext cx="5486399" cy="3086099"/>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7" name="Google Shape;87;p1:notes"/>
          <p:cNvSpPr txBox="1"/>
          <p:nvPr>
            <p:ph idx="1" type="body"/>
          </p:nvPr>
        </p:nvSpPr>
        <p:spPr>
          <a:xfrm>
            <a:off x="685800" y="4400550"/>
            <a:ext cx="5486399"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rPr b="0" i="0" lang="en-US" sz="1200" u="none" cap="none" strike="noStrike">
                <a:solidFill>
                  <a:schemeClr val="dk1"/>
                </a:solidFill>
                <a:latin typeface="Calibri"/>
                <a:ea typeface="Calibri"/>
                <a:cs typeface="Calibri"/>
                <a:sym typeface="Calibri"/>
              </a:rPr>
              <a:t>This PowerPoint aims to provide you with a visual guide on how to deliver activities using Little Inventors. </a:t>
            </a:r>
            <a:endParaRPr/>
          </a:p>
          <a:p>
            <a:pPr indent="0" lvl="0" marL="0" marR="0" rtl="0" algn="l">
              <a:lnSpc>
                <a:spcPct val="100000"/>
              </a:lnSpc>
              <a:spcBef>
                <a:spcPts val="0"/>
              </a:spcBef>
              <a:spcAft>
                <a:spcPts val="0"/>
              </a:spcAft>
              <a:buClr>
                <a:schemeClr val="dk1"/>
              </a:buClr>
              <a:buSzPts val="1400"/>
              <a:buFont typeface="Calibri"/>
              <a:buNone/>
            </a:pPr>
            <a:r>
              <a:t/>
            </a:r>
            <a:endParaRPr b="0" i="0" sz="1200" u="none" cap="none" strike="noStrike">
              <a:solidFill>
                <a:schemeClr val="dk1"/>
              </a:solidFill>
              <a:latin typeface="Calibri"/>
              <a:ea typeface="Calibri"/>
              <a:cs typeface="Calibri"/>
              <a:sym typeface="Calibri"/>
            </a:endParaRPr>
          </a:p>
        </p:txBody>
      </p:sp>
      <p:sp>
        <p:nvSpPr>
          <p:cNvPr id="88" name="Google Shape;88;p1:notes"/>
          <p:cNvSpPr txBox="1"/>
          <p:nvPr>
            <p:ph idx="12" type="sldNum"/>
          </p:nvPr>
        </p:nvSpPr>
        <p:spPr>
          <a:xfrm>
            <a:off x="3884612" y="8685213"/>
            <a:ext cx="2971799" cy="458785"/>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SzPts val="1200"/>
              <a:buFont typeface="Calibri"/>
              <a:buNone/>
            </a:pPr>
            <a:fld id="{00000000-1234-1234-1234-123412341234}" type="slidenum">
              <a:rPr b="0" i="0" lang="en-US" sz="1200" u="none" cap="none" strike="noStrike">
                <a:solidFill>
                  <a:schemeClr val="dk1"/>
                </a:solidFill>
                <a:latin typeface="Calibri"/>
                <a:ea typeface="Calibri"/>
                <a:cs typeface="Calibri"/>
                <a:sym typeface="Calibri"/>
              </a:rPr>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 name="Shape 172"/>
        <p:cNvGrpSpPr/>
        <p:nvPr/>
      </p:nvGrpSpPr>
      <p:grpSpPr>
        <a:xfrm>
          <a:off x="0" y="0"/>
          <a:ext cx="0" cy="0"/>
          <a:chOff x="0" y="0"/>
          <a:chExt cx="0" cy="0"/>
        </a:xfrm>
      </p:grpSpPr>
      <p:sp>
        <p:nvSpPr>
          <p:cNvPr id="173" name="Google Shape;173;p10:notes"/>
          <p:cNvSpPr/>
          <p:nvPr>
            <p:ph idx="2" type="sldImg"/>
          </p:nvPr>
        </p:nvSpPr>
        <p:spPr>
          <a:xfrm>
            <a:off x="685800" y="1143000"/>
            <a:ext cx="5486399" cy="3086099"/>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4" name="Google Shape;174;p10:notes"/>
          <p:cNvSpPr txBox="1"/>
          <p:nvPr>
            <p:ph idx="1" type="body"/>
          </p:nvPr>
        </p:nvSpPr>
        <p:spPr>
          <a:xfrm>
            <a:off x="685800" y="4400550"/>
            <a:ext cx="5486399" cy="3600599"/>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rPr b="0" i="0" lang="en-US" sz="1200" u="none" cap="none" strike="noStrike">
                <a:solidFill>
                  <a:schemeClr val="dk1"/>
                </a:solidFill>
                <a:latin typeface="Calibri"/>
                <a:ea typeface="Calibri"/>
                <a:cs typeface="Calibri"/>
                <a:sym typeface="Calibri"/>
              </a:rPr>
              <a:t>It doesn’t matter if your idea doesn’t seem to be entirely useful or serious or even that GOOD to start with. It’s an idea, and the more ideas you have, the more your brain gets used to thinking about solutions to problems. </a:t>
            </a:r>
            <a:endParaRPr/>
          </a:p>
          <a:p>
            <a:pPr indent="0" lvl="0" marL="0" marR="0" rtl="0" algn="l">
              <a:lnSpc>
                <a:spcPct val="100000"/>
              </a:lnSpc>
              <a:spcBef>
                <a:spcPts val="0"/>
              </a:spcBef>
              <a:spcAft>
                <a:spcPts val="0"/>
              </a:spcAft>
              <a:buClr>
                <a:schemeClr val="dk1"/>
              </a:buClr>
              <a:buSzPts val="14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400"/>
              <a:buFont typeface="Calibri"/>
              <a:buNone/>
            </a:pPr>
            <a:r>
              <a:rPr b="0" i="0" lang="en-US" sz="1200" u="none" cap="none" strike="noStrike">
                <a:solidFill>
                  <a:schemeClr val="dk1"/>
                </a:solidFill>
                <a:latin typeface="Calibri"/>
                <a:ea typeface="Calibri"/>
                <a:cs typeface="Calibri"/>
                <a:sym typeface="Calibri"/>
              </a:rPr>
              <a:t>A lot of inventions were made by mistake (potato chips, fireworks)  REF http://www.businessinsider.com/these-10-inventions-were-made-by-mistake-2010-11?op=1&amp;IR=T</a:t>
            </a:r>
            <a:endParaRPr/>
          </a:p>
          <a:p>
            <a:pPr indent="0" lvl="0" marL="0" marR="0" rtl="0" algn="l">
              <a:lnSpc>
                <a:spcPct val="100000"/>
              </a:lnSpc>
              <a:spcBef>
                <a:spcPts val="0"/>
              </a:spcBef>
              <a:spcAft>
                <a:spcPts val="0"/>
              </a:spcAft>
              <a:buClr>
                <a:schemeClr val="dk1"/>
              </a:buClr>
              <a:buSzPts val="14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400"/>
              <a:buFont typeface="Calibri"/>
              <a:buNone/>
            </a:pPr>
            <a:r>
              <a:rPr b="0" i="0" lang="en-US" sz="1200" u="none" cap="none" strike="noStrike">
                <a:solidFill>
                  <a:schemeClr val="dk1"/>
                </a:solidFill>
                <a:latin typeface="Calibri"/>
                <a:ea typeface="Calibri"/>
                <a:cs typeface="Calibri"/>
                <a:sym typeface="Calibri"/>
              </a:rPr>
              <a:t>This idea might lead to another idea, inspire someone else, or simply get out of your brain to make room for more!</a:t>
            </a:r>
            <a:endParaRPr/>
          </a:p>
          <a:p>
            <a:pPr indent="0" lvl="0" marL="0" marR="0" rtl="0" algn="l">
              <a:lnSpc>
                <a:spcPct val="100000"/>
              </a:lnSpc>
              <a:spcBef>
                <a:spcPts val="0"/>
              </a:spcBef>
              <a:spcAft>
                <a:spcPts val="0"/>
              </a:spcAft>
              <a:buClr>
                <a:schemeClr val="dk1"/>
              </a:buClr>
              <a:buSzPts val="14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4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4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4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4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400"/>
              <a:buFont typeface="Calibri"/>
              <a:buNone/>
            </a:pPr>
            <a:r>
              <a:t/>
            </a:r>
            <a:endParaRPr b="0" i="0" sz="1200" u="none" cap="none" strike="noStrike">
              <a:solidFill>
                <a:schemeClr val="dk1"/>
              </a:solidFill>
              <a:latin typeface="Calibri"/>
              <a:ea typeface="Calibri"/>
              <a:cs typeface="Calibri"/>
              <a:sym typeface="Calibri"/>
            </a:endParaRPr>
          </a:p>
        </p:txBody>
      </p:sp>
      <p:sp>
        <p:nvSpPr>
          <p:cNvPr id="175" name="Google Shape;175;p10:notes"/>
          <p:cNvSpPr txBox="1"/>
          <p:nvPr>
            <p:ph idx="12" type="sldNum"/>
          </p:nvPr>
        </p:nvSpPr>
        <p:spPr>
          <a:xfrm>
            <a:off x="3884612" y="8685213"/>
            <a:ext cx="2971799" cy="458699"/>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SzPts val="1200"/>
              <a:buFont typeface="Calibri"/>
              <a:buNone/>
            </a:pPr>
            <a:fld id="{00000000-1234-1234-1234-123412341234}" type="slidenum">
              <a:rPr b="0" i="0" lang="en-US" sz="1200" u="none" cap="none" strike="noStrike">
                <a:solidFill>
                  <a:schemeClr val="dk1"/>
                </a:solidFill>
                <a:latin typeface="Calibri"/>
                <a:ea typeface="Calibri"/>
                <a:cs typeface="Calibri"/>
                <a:sym typeface="Calibri"/>
              </a:rPr>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0" name="Shape 180"/>
        <p:cNvGrpSpPr/>
        <p:nvPr/>
      </p:nvGrpSpPr>
      <p:grpSpPr>
        <a:xfrm>
          <a:off x="0" y="0"/>
          <a:ext cx="0" cy="0"/>
          <a:chOff x="0" y="0"/>
          <a:chExt cx="0" cy="0"/>
        </a:xfrm>
      </p:grpSpPr>
      <p:sp>
        <p:nvSpPr>
          <p:cNvPr id="181" name="Google Shape;181;p11:notes"/>
          <p:cNvSpPr/>
          <p:nvPr>
            <p:ph idx="2" type="sldImg"/>
          </p:nvPr>
        </p:nvSpPr>
        <p:spPr>
          <a:xfrm>
            <a:off x="685800" y="1143000"/>
            <a:ext cx="5486399" cy="3086099"/>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2" name="Google Shape;182;p11:notes"/>
          <p:cNvSpPr txBox="1"/>
          <p:nvPr>
            <p:ph idx="1" type="body"/>
          </p:nvPr>
        </p:nvSpPr>
        <p:spPr>
          <a:xfrm>
            <a:off x="685800" y="4400550"/>
            <a:ext cx="5486399" cy="3600599"/>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rPr b="0" i="0" lang="en-US" sz="1200" u="none" cap="none" strike="noStrike">
                <a:solidFill>
                  <a:schemeClr val="dk1"/>
                </a:solidFill>
                <a:latin typeface="Calibri"/>
                <a:ea typeface="Calibri"/>
                <a:cs typeface="Calibri"/>
                <a:sym typeface="Calibri"/>
              </a:rPr>
              <a:t>You don’t need to figure out how to change the world - thinking about small problems or challenges can be just as useful!</a:t>
            </a:r>
            <a:endParaRPr/>
          </a:p>
          <a:p>
            <a:pPr indent="0" lvl="0" marL="0" marR="0" rtl="0" algn="l">
              <a:lnSpc>
                <a:spcPct val="100000"/>
              </a:lnSpc>
              <a:spcBef>
                <a:spcPts val="0"/>
              </a:spcBef>
              <a:spcAft>
                <a:spcPts val="0"/>
              </a:spcAft>
              <a:buClr>
                <a:schemeClr val="dk1"/>
              </a:buClr>
              <a:buSzPts val="1400"/>
              <a:buFont typeface="Calibri"/>
              <a:buNone/>
            </a:pPr>
            <a:r>
              <a:rPr b="0" i="0" lang="en-US" sz="1200" u="none" cap="none" strike="noStrike">
                <a:solidFill>
                  <a:schemeClr val="dk1"/>
                </a:solidFill>
                <a:latin typeface="Calibri"/>
                <a:ea typeface="Calibri"/>
                <a:cs typeface="Calibri"/>
                <a:sym typeface="Calibri"/>
              </a:rPr>
              <a:t>What do you find tricky? Is there a simple way to change that? </a:t>
            </a:r>
            <a:endParaRPr/>
          </a:p>
          <a:p>
            <a:pPr indent="0" lvl="0" marL="0" marR="0" rtl="0" algn="l">
              <a:lnSpc>
                <a:spcPct val="100000"/>
              </a:lnSpc>
              <a:spcBef>
                <a:spcPts val="0"/>
              </a:spcBef>
              <a:spcAft>
                <a:spcPts val="0"/>
              </a:spcAft>
              <a:buClr>
                <a:schemeClr val="dk1"/>
              </a:buClr>
              <a:buSzPts val="14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4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4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4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4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400"/>
              <a:buFont typeface="Calibri"/>
              <a:buNone/>
            </a:pPr>
            <a:r>
              <a:t/>
            </a:r>
            <a:endParaRPr b="0" i="0" sz="1200" u="none" cap="none" strike="noStrike">
              <a:solidFill>
                <a:schemeClr val="dk1"/>
              </a:solidFill>
              <a:latin typeface="Calibri"/>
              <a:ea typeface="Calibri"/>
              <a:cs typeface="Calibri"/>
              <a:sym typeface="Calibri"/>
            </a:endParaRPr>
          </a:p>
        </p:txBody>
      </p:sp>
      <p:sp>
        <p:nvSpPr>
          <p:cNvPr id="183" name="Google Shape;183;p11:notes"/>
          <p:cNvSpPr txBox="1"/>
          <p:nvPr>
            <p:ph idx="12" type="sldNum"/>
          </p:nvPr>
        </p:nvSpPr>
        <p:spPr>
          <a:xfrm>
            <a:off x="3884612" y="8685213"/>
            <a:ext cx="2971799" cy="458699"/>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SzPts val="1200"/>
              <a:buFont typeface="Calibri"/>
              <a:buNone/>
            </a:pPr>
            <a:fld id="{00000000-1234-1234-1234-123412341234}" type="slidenum">
              <a:rPr b="0" i="0" lang="en-US" sz="1200" u="none" cap="none" strike="noStrike">
                <a:solidFill>
                  <a:schemeClr val="dk1"/>
                </a:solidFill>
                <a:latin typeface="Calibri"/>
                <a:ea typeface="Calibri"/>
                <a:cs typeface="Calibri"/>
                <a:sym typeface="Calibri"/>
              </a:rPr>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8" name="Shape 188"/>
        <p:cNvGrpSpPr/>
        <p:nvPr/>
      </p:nvGrpSpPr>
      <p:grpSpPr>
        <a:xfrm>
          <a:off x="0" y="0"/>
          <a:ext cx="0" cy="0"/>
          <a:chOff x="0" y="0"/>
          <a:chExt cx="0" cy="0"/>
        </a:xfrm>
      </p:grpSpPr>
      <p:sp>
        <p:nvSpPr>
          <p:cNvPr id="189" name="Google Shape;189;p12:notes"/>
          <p:cNvSpPr/>
          <p:nvPr>
            <p:ph idx="2" type="sldImg"/>
          </p:nvPr>
        </p:nvSpPr>
        <p:spPr>
          <a:xfrm>
            <a:off x="685800" y="1143000"/>
            <a:ext cx="5486399" cy="3086099"/>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0" name="Google Shape;190;p12:notes"/>
          <p:cNvSpPr txBox="1"/>
          <p:nvPr>
            <p:ph idx="1" type="body"/>
          </p:nvPr>
        </p:nvSpPr>
        <p:spPr>
          <a:xfrm>
            <a:off x="685800" y="4400550"/>
            <a:ext cx="5486399" cy="3600599"/>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rPr b="0" i="0" lang="en-US" sz="1200" u="none" cap="none" strike="noStrike">
                <a:solidFill>
                  <a:schemeClr val="dk1"/>
                </a:solidFill>
                <a:latin typeface="Calibri"/>
                <a:ea typeface="Calibri"/>
                <a:cs typeface="Calibri"/>
                <a:sym typeface="Calibri"/>
              </a:rPr>
              <a:t>Sometimes you just need to step out of your own shoes to see things differently. Once you have a problem, try to imagine what it looks like to someone else. </a:t>
            </a:r>
            <a:endParaRPr/>
          </a:p>
          <a:p>
            <a:pPr indent="0" lvl="0" marL="0" marR="0" rtl="0" algn="l">
              <a:lnSpc>
                <a:spcPct val="100000"/>
              </a:lnSpc>
              <a:spcBef>
                <a:spcPts val="0"/>
              </a:spcBef>
              <a:spcAft>
                <a:spcPts val="0"/>
              </a:spcAft>
              <a:buClr>
                <a:schemeClr val="dk1"/>
              </a:buClr>
              <a:buSzPts val="14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4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4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4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4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400"/>
              <a:buFont typeface="Calibri"/>
              <a:buNone/>
            </a:pPr>
            <a:r>
              <a:t/>
            </a:r>
            <a:endParaRPr b="0" i="0" sz="1200" u="none" cap="none" strike="noStrike">
              <a:solidFill>
                <a:schemeClr val="dk1"/>
              </a:solidFill>
              <a:latin typeface="Calibri"/>
              <a:ea typeface="Calibri"/>
              <a:cs typeface="Calibri"/>
              <a:sym typeface="Calibri"/>
            </a:endParaRPr>
          </a:p>
        </p:txBody>
      </p:sp>
      <p:sp>
        <p:nvSpPr>
          <p:cNvPr id="191" name="Google Shape;191;p12:notes"/>
          <p:cNvSpPr txBox="1"/>
          <p:nvPr>
            <p:ph idx="12" type="sldNum"/>
          </p:nvPr>
        </p:nvSpPr>
        <p:spPr>
          <a:xfrm>
            <a:off x="3884612" y="8685213"/>
            <a:ext cx="2971799" cy="458699"/>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SzPts val="1200"/>
              <a:buFont typeface="Calibri"/>
              <a:buNone/>
            </a:pPr>
            <a:fld id="{00000000-1234-1234-1234-123412341234}" type="slidenum">
              <a:rPr b="0" i="0" lang="en-US" sz="1200" u="none" cap="none" strike="noStrike">
                <a:solidFill>
                  <a:schemeClr val="dk1"/>
                </a:solidFill>
                <a:latin typeface="Calibri"/>
                <a:ea typeface="Calibri"/>
                <a:cs typeface="Calibri"/>
                <a:sym typeface="Calibri"/>
              </a:rPr>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6" name="Shape 196"/>
        <p:cNvGrpSpPr/>
        <p:nvPr/>
      </p:nvGrpSpPr>
      <p:grpSpPr>
        <a:xfrm>
          <a:off x="0" y="0"/>
          <a:ext cx="0" cy="0"/>
          <a:chOff x="0" y="0"/>
          <a:chExt cx="0" cy="0"/>
        </a:xfrm>
      </p:grpSpPr>
      <p:sp>
        <p:nvSpPr>
          <p:cNvPr id="197" name="Google Shape;197;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8" name="Google Shape;198;p1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rPr b="0" i="0" lang="en-US" sz="1200" u="none" cap="none" strike="noStrike">
                <a:solidFill>
                  <a:schemeClr val="dk1"/>
                </a:solidFill>
                <a:latin typeface="Calibri"/>
                <a:ea typeface="Calibri"/>
                <a:cs typeface="Calibri"/>
                <a:sym typeface="Calibri"/>
              </a:rPr>
              <a:t>It’s also a great idea to work with others and see where that might lead you – people see things differently, and sometimes that can be key to making an idea extra special. </a:t>
            </a:r>
            <a:endParaRPr/>
          </a:p>
          <a:p>
            <a:pPr indent="0" lvl="0" marL="0" marR="0" rtl="0" algn="l">
              <a:lnSpc>
                <a:spcPct val="100000"/>
              </a:lnSpc>
              <a:spcBef>
                <a:spcPts val="0"/>
              </a:spcBef>
              <a:spcAft>
                <a:spcPts val="0"/>
              </a:spcAft>
              <a:buClr>
                <a:schemeClr val="dk1"/>
              </a:buClr>
              <a:buSzPts val="14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400"/>
              <a:buFont typeface="Calibri"/>
              <a:buNone/>
            </a:pPr>
            <a:r>
              <a:t/>
            </a:r>
            <a:endParaRPr b="0" i="0" sz="1200" u="none" cap="none" strike="noStrike">
              <a:solidFill>
                <a:schemeClr val="dk1"/>
              </a:solidFill>
              <a:latin typeface="Calibri"/>
              <a:ea typeface="Calibri"/>
              <a:cs typeface="Calibri"/>
              <a:sym typeface="Calibri"/>
            </a:endParaRPr>
          </a:p>
        </p:txBody>
      </p:sp>
      <p:sp>
        <p:nvSpPr>
          <p:cNvPr id="199" name="Google Shape;199;p13:notes"/>
          <p:cNvSpPr txBox="1"/>
          <p:nvPr>
            <p:ph idx="12" type="sldNum"/>
          </p:nvPr>
        </p:nvSpPr>
        <p:spPr>
          <a:xfrm>
            <a:off x="3884612" y="8685213"/>
            <a:ext cx="2971799"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SzPts val="1200"/>
              <a:buFont typeface="Calibri"/>
              <a:buNone/>
            </a:pPr>
            <a:fld id="{00000000-1234-1234-1234-123412341234}" type="slidenum">
              <a:rPr b="0" i="0" lang="en-US" sz="1200" u="none" cap="none" strike="noStrike">
                <a:solidFill>
                  <a:schemeClr val="dk1"/>
                </a:solidFill>
                <a:latin typeface="Calibri"/>
                <a:ea typeface="Calibri"/>
                <a:cs typeface="Calibri"/>
                <a:sym typeface="Calibri"/>
              </a:rPr>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4" name="Shape 204"/>
        <p:cNvGrpSpPr/>
        <p:nvPr/>
      </p:nvGrpSpPr>
      <p:grpSpPr>
        <a:xfrm>
          <a:off x="0" y="0"/>
          <a:ext cx="0" cy="0"/>
          <a:chOff x="0" y="0"/>
          <a:chExt cx="0" cy="0"/>
        </a:xfrm>
      </p:grpSpPr>
      <p:sp>
        <p:nvSpPr>
          <p:cNvPr id="205" name="Google Shape;205;p14:notes"/>
          <p:cNvSpPr/>
          <p:nvPr>
            <p:ph idx="2" type="sldImg"/>
          </p:nvPr>
        </p:nvSpPr>
        <p:spPr>
          <a:xfrm>
            <a:off x="685800" y="1143000"/>
            <a:ext cx="5486399" cy="3086099"/>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6" name="Google Shape;206;p14:notes"/>
          <p:cNvSpPr txBox="1"/>
          <p:nvPr>
            <p:ph idx="1" type="body"/>
          </p:nvPr>
        </p:nvSpPr>
        <p:spPr>
          <a:xfrm>
            <a:off x="685800" y="4400550"/>
            <a:ext cx="5486399" cy="3600599"/>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400"/>
              <a:buFont typeface="Calibri"/>
              <a:buNone/>
            </a:pPr>
            <a:r>
              <a:rPr b="0" i="0" lang="en-US" sz="1200" u="none" cap="none" strike="noStrike">
                <a:solidFill>
                  <a:schemeClr val="dk1"/>
                </a:solidFill>
                <a:latin typeface="Calibri"/>
                <a:ea typeface="Calibri"/>
                <a:cs typeface="Calibri"/>
                <a:sym typeface="Calibri"/>
              </a:rPr>
              <a:t>Imagine having to explain your invention to someone who knows nothing about it, how would you go about it? </a:t>
            </a:r>
            <a:endParaRPr/>
          </a:p>
          <a:p>
            <a:pPr indent="0" lvl="0" marL="0" marR="0" rtl="0" algn="l">
              <a:lnSpc>
                <a:spcPct val="100000"/>
              </a:lnSpc>
              <a:spcBef>
                <a:spcPts val="0"/>
              </a:spcBef>
              <a:spcAft>
                <a:spcPts val="0"/>
              </a:spcAft>
              <a:buClr>
                <a:schemeClr val="dk1"/>
              </a:buClr>
              <a:buSzPts val="1400"/>
              <a:buFont typeface="Calibri"/>
              <a:buNone/>
            </a:pPr>
            <a:r>
              <a:rPr b="0" i="0" lang="en-US" sz="1200" u="none" cap="none" strike="noStrike">
                <a:solidFill>
                  <a:schemeClr val="dk1"/>
                </a:solidFill>
                <a:latin typeface="Calibri"/>
                <a:ea typeface="Calibri"/>
                <a:cs typeface="Calibri"/>
                <a:sym typeface="Calibri"/>
              </a:rPr>
              <a:t>It can be really helpful to think about things in steps. Thinking of these questions will help you come up with a better invention. </a:t>
            </a:r>
            <a:endParaRPr/>
          </a:p>
          <a:p>
            <a:pPr indent="0" lvl="0" marL="0" marR="0" rtl="0" algn="l">
              <a:lnSpc>
                <a:spcPct val="100000"/>
              </a:lnSpc>
              <a:spcBef>
                <a:spcPts val="0"/>
              </a:spcBef>
              <a:spcAft>
                <a:spcPts val="0"/>
              </a:spcAft>
              <a:buClr>
                <a:schemeClr val="dk1"/>
              </a:buClr>
              <a:buSzPts val="1400"/>
              <a:buFont typeface="Arial"/>
              <a:buNone/>
            </a:pPr>
            <a:r>
              <a:rPr b="0" i="0" lang="en-US" sz="1200" u="none" cap="none" strike="noStrike">
                <a:solidFill>
                  <a:schemeClr val="dk1"/>
                </a:solidFill>
                <a:latin typeface="Calibri"/>
                <a:ea typeface="Calibri"/>
                <a:cs typeface="Calibri"/>
                <a:sym typeface="Calibri"/>
              </a:rPr>
              <a:t>Break down who the invention is for, what it does, how it’s made. </a:t>
            </a:r>
            <a:endParaRPr/>
          </a:p>
          <a:p>
            <a:pPr indent="0" lvl="0" marL="0" marR="0" rtl="0" algn="l">
              <a:lnSpc>
                <a:spcPct val="100000"/>
              </a:lnSpc>
              <a:spcBef>
                <a:spcPts val="0"/>
              </a:spcBef>
              <a:spcAft>
                <a:spcPts val="0"/>
              </a:spcAft>
              <a:buClr>
                <a:schemeClr val="dk1"/>
              </a:buClr>
              <a:buSzPts val="1400"/>
              <a:buFont typeface="Arial"/>
              <a:buNone/>
            </a:pPr>
            <a:r>
              <a:t/>
            </a:r>
            <a:endParaRPr b="0" i="0" sz="1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400"/>
              <a:buFont typeface="Arial"/>
              <a:buNone/>
            </a:pPr>
            <a:r>
              <a:rPr b="0" i="0" lang="en-US" sz="1200" u="none" cap="none" strike="noStrike">
                <a:solidFill>
                  <a:schemeClr val="dk1"/>
                </a:solidFill>
                <a:latin typeface="Calibri"/>
                <a:ea typeface="Calibri"/>
                <a:cs typeface="Calibri"/>
                <a:sym typeface="Calibri"/>
              </a:rPr>
              <a:t>You can also start thinking about what you expect will happen </a:t>
            </a:r>
            <a:endParaRPr/>
          </a:p>
          <a:p>
            <a:pPr indent="0" lvl="0" marL="0" marR="0" rtl="0" algn="l">
              <a:lnSpc>
                <a:spcPct val="100000"/>
              </a:lnSpc>
              <a:spcBef>
                <a:spcPts val="0"/>
              </a:spcBef>
              <a:spcAft>
                <a:spcPts val="0"/>
              </a:spcAft>
              <a:buClr>
                <a:schemeClr val="dk1"/>
              </a:buClr>
              <a:buSzPts val="1400"/>
              <a:buFont typeface="Calibri"/>
              <a:buNone/>
            </a:pPr>
            <a:r>
              <a:t/>
            </a:r>
            <a:endParaRPr b="0" i="0" sz="1200" u="none" cap="none" strike="noStrike">
              <a:solidFill>
                <a:schemeClr val="dk1"/>
              </a:solidFill>
              <a:latin typeface="Calibri"/>
              <a:ea typeface="Calibri"/>
              <a:cs typeface="Calibri"/>
              <a:sym typeface="Calibri"/>
            </a:endParaRPr>
          </a:p>
        </p:txBody>
      </p:sp>
      <p:sp>
        <p:nvSpPr>
          <p:cNvPr id="207" name="Google Shape;207;p14:notes"/>
          <p:cNvSpPr txBox="1"/>
          <p:nvPr>
            <p:ph idx="12" type="sldNum"/>
          </p:nvPr>
        </p:nvSpPr>
        <p:spPr>
          <a:xfrm>
            <a:off x="3884612" y="8685213"/>
            <a:ext cx="2971799" cy="458699"/>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fld id="{00000000-1234-1234-1234-123412341234}" type="slidenum">
              <a:rPr b="0" i="0" lang="en-US" sz="1400" u="none" cap="none" strike="noStrike">
                <a:solidFill>
                  <a:srgbClr val="000000"/>
                </a:solidFill>
                <a:latin typeface="Arial"/>
                <a:ea typeface="Arial"/>
                <a:cs typeface="Arial"/>
                <a:sym typeface="Arial"/>
              </a:rPr>
              <a:t>‹#›</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2" name="Shape 212"/>
        <p:cNvGrpSpPr/>
        <p:nvPr/>
      </p:nvGrpSpPr>
      <p:grpSpPr>
        <a:xfrm>
          <a:off x="0" y="0"/>
          <a:ext cx="0" cy="0"/>
          <a:chOff x="0" y="0"/>
          <a:chExt cx="0" cy="0"/>
        </a:xfrm>
      </p:grpSpPr>
      <p:sp>
        <p:nvSpPr>
          <p:cNvPr id="213" name="Google Shape;213;p15:notes"/>
          <p:cNvSpPr/>
          <p:nvPr>
            <p:ph idx="2" type="sldImg"/>
          </p:nvPr>
        </p:nvSpPr>
        <p:spPr>
          <a:xfrm>
            <a:off x="685800" y="1143000"/>
            <a:ext cx="5486399" cy="3086099"/>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4" name="Google Shape;214;p15:notes"/>
          <p:cNvSpPr txBox="1"/>
          <p:nvPr>
            <p:ph idx="1" type="body"/>
          </p:nvPr>
        </p:nvSpPr>
        <p:spPr>
          <a:xfrm>
            <a:off x="685800" y="4400550"/>
            <a:ext cx="5486399" cy="3600599"/>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400"/>
              <a:buFont typeface="Calibri"/>
              <a:buNone/>
            </a:pPr>
            <a:r>
              <a:rPr b="0" i="0" lang="en-US" sz="1200" u="none" cap="none" strike="noStrike">
                <a:solidFill>
                  <a:schemeClr val="dk1"/>
                </a:solidFill>
                <a:latin typeface="Calibri"/>
                <a:ea typeface="Calibri"/>
                <a:cs typeface="Calibri"/>
                <a:sym typeface="Calibri"/>
              </a:rPr>
              <a:t>It might seem a little crazy or not possible, but so did landing on the moon! So don’t be scared to think big or think crazy ideas - who knows what will come of it? One idea might lead to something else. </a:t>
            </a:r>
            <a:endParaRPr/>
          </a:p>
        </p:txBody>
      </p:sp>
      <p:sp>
        <p:nvSpPr>
          <p:cNvPr id="215" name="Google Shape;215;p15:notes"/>
          <p:cNvSpPr txBox="1"/>
          <p:nvPr>
            <p:ph idx="12" type="sldNum"/>
          </p:nvPr>
        </p:nvSpPr>
        <p:spPr>
          <a:xfrm>
            <a:off x="3884612" y="8685213"/>
            <a:ext cx="2971799" cy="458699"/>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fld id="{00000000-1234-1234-1234-123412341234}" type="slidenum">
              <a:rPr b="0" i="0" lang="en-US" sz="1400" u="none" cap="none" strike="noStrike">
                <a:solidFill>
                  <a:srgbClr val="000000"/>
                </a:solidFill>
                <a:latin typeface="Arial"/>
                <a:ea typeface="Arial"/>
                <a:cs typeface="Arial"/>
                <a:sym typeface="Arial"/>
              </a:rPr>
              <a:t>‹#›</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0" name="Shape 220"/>
        <p:cNvGrpSpPr/>
        <p:nvPr/>
      </p:nvGrpSpPr>
      <p:grpSpPr>
        <a:xfrm>
          <a:off x="0" y="0"/>
          <a:ext cx="0" cy="0"/>
          <a:chOff x="0" y="0"/>
          <a:chExt cx="0" cy="0"/>
        </a:xfrm>
      </p:grpSpPr>
      <p:sp>
        <p:nvSpPr>
          <p:cNvPr id="221" name="Google Shape;221;p16:notes"/>
          <p:cNvSpPr/>
          <p:nvPr>
            <p:ph idx="2" type="sldImg"/>
          </p:nvPr>
        </p:nvSpPr>
        <p:spPr>
          <a:xfrm>
            <a:off x="685800" y="1143000"/>
            <a:ext cx="5486399" cy="3086099"/>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2" name="Google Shape;222;p16:notes"/>
          <p:cNvSpPr txBox="1"/>
          <p:nvPr>
            <p:ph idx="1" type="body"/>
          </p:nvPr>
        </p:nvSpPr>
        <p:spPr>
          <a:xfrm>
            <a:off x="685800" y="4400550"/>
            <a:ext cx="5486399" cy="3600599"/>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400"/>
              <a:buFont typeface="Calibri"/>
              <a:buNone/>
            </a:pPr>
            <a:r>
              <a:rPr b="0" i="0" lang="en-US" sz="1200" u="none" cap="none" strike="noStrike">
                <a:solidFill>
                  <a:schemeClr val="dk1"/>
                </a:solidFill>
                <a:latin typeface="Calibri"/>
                <a:ea typeface="Calibri"/>
                <a:cs typeface="Calibri"/>
                <a:sym typeface="Calibri"/>
              </a:rPr>
              <a:t>Hand student a Little Inventors drawing sheet and ask them to draw their invention. Encourage them to draw in black pen and use colour to bring their design to life. Explain that they should also label different parts on the drawing to show how it works. Ask them to name their invention, and  write who it is for, what it does  and what it is made of. Explain that this is how an inventor would explain their work to a designer or manufacturer. </a:t>
            </a:r>
            <a:endParaRPr/>
          </a:p>
          <a:p>
            <a:pPr indent="0" lvl="0" marL="0" marR="0" rtl="0" algn="l">
              <a:lnSpc>
                <a:spcPct val="100000"/>
              </a:lnSpc>
              <a:spcBef>
                <a:spcPts val="0"/>
              </a:spcBef>
              <a:spcAft>
                <a:spcPts val="0"/>
              </a:spcAft>
              <a:buClr>
                <a:schemeClr val="dk1"/>
              </a:buClr>
              <a:buSzPts val="14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400"/>
              <a:buFont typeface="Calibri"/>
              <a:buNone/>
            </a:pPr>
            <a:r>
              <a:t/>
            </a:r>
            <a:endParaRPr b="0" i="0" sz="1200" u="none" cap="none" strike="noStrike">
              <a:solidFill>
                <a:schemeClr val="dk1"/>
              </a:solidFill>
              <a:latin typeface="Calibri"/>
              <a:ea typeface="Calibri"/>
              <a:cs typeface="Calibri"/>
              <a:sym typeface="Calibri"/>
            </a:endParaRPr>
          </a:p>
        </p:txBody>
      </p:sp>
      <p:sp>
        <p:nvSpPr>
          <p:cNvPr id="223" name="Google Shape;223;p16:notes"/>
          <p:cNvSpPr txBox="1"/>
          <p:nvPr>
            <p:ph idx="12" type="sldNum"/>
          </p:nvPr>
        </p:nvSpPr>
        <p:spPr>
          <a:xfrm>
            <a:off x="3884612" y="8685213"/>
            <a:ext cx="2971799" cy="458699"/>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fld id="{00000000-1234-1234-1234-123412341234}" type="slidenum">
              <a:rPr b="0" i="0" lang="en-US" sz="1400" u="none" cap="none" strike="noStrike">
                <a:solidFill>
                  <a:srgbClr val="000000"/>
                </a:solidFill>
                <a:latin typeface="Arial"/>
                <a:ea typeface="Arial"/>
                <a:cs typeface="Arial"/>
                <a:sym typeface="Arial"/>
              </a:rPr>
              <a:t>‹#›</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1" name="Shape 231"/>
        <p:cNvGrpSpPr/>
        <p:nvPr/>
      </p:nvGrpSpPr>
      <p:grpSpPr>
        <a:xfrm>
          <a:off x="0" y="0"/>
          <a:ext cx="0" cy="0"/>
          <a:chOff x="0" y="0"/>
          <a:chExt cx="0" cy="0"/>
        </a:xfrm>
      </p:grpSpPr>
      <p:sp>
        <p:nvSpPr>
          <p:cNvPr id="232" name="Google Shape;232;gbfea52a70a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3" name="Google Shape;233;gbfea52a70a_0_0:notes"/>
          <p:cNvSpPr txBox="1"/>
          <p:nvPr>
            <p:ph idx="1" type="body"/>
          </p:nvPr>
        </p:nvSpPr>
        <p:spPr>
          <a:xfrm>
            <a:off x="685800" y="4400550"/>
            <a:ext cx="5486400" cy="36006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Clr>
                <a:schemeClr val="dk1"/>
              </a:buClr>
              <a:buSzPts val="300"/>
              <a:buFont typeface="Calibri"/>
              <a:buNone/>
            </a:pPr>
            <a:r>
              <a:rPr lang="en-US" sz="1400">
                <a:solidFill>
                  <a:srgbClr val="171717"/>
                </a:solidFill>
                <a:highlight>
                  <a:srgbClr val="FFFFFF"/>
                </a:highlight>
              </a:rPr>
              <a:t>Invented by Jessica, who thought that there must be a better way to light up a bike than an ordinary bike light.</a:t>
            </a:r>
            <a:endParaRPr sz="1400"/>
          </a:p>
        </p:txBody>
      </p:sp>
      <p:sp>
        <p:nvSpPr>
          <p:cNvPr id="234" name="Google Shape;234;gbfea52a70a_0_0:notes"/>
          <p:cNvSpPr txBox="1"/>
          <p:nvPr>
            <p:ph idx="12" type="sldNum"/>
          </p:nvPr>
        </p:nvSpPr>
        <p:spPr>
          <a:xfrm>
            <a:off x="3884612"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rgbClr val="000000"/>
              </a:buClr>
              <a:buSzPts val="350"/>
              <a:buFont typeface="Arial"/>
              <a:buNone/>
            </a:pPr>
            <a:fld id="{00000000-1234-1234-1234-123412341234}" type="slidenum">
              <a:rPr b="0" i="0" lang="en-US"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1" name="Shape 241"/>
        <p:cNvGrpSpPr/>
        <p:nvPr/>
      </p:nvGrpSpPr>
      <p:grpSpPr>
        <a:xfrm>
          <a:off x="0" y="0"/>
          <a:ext cx="0" cy="0"/>
          <a:chOff x="0" y="0"/>
          <a:chExt cx="0" cy="0"/>
        </a:xfrm>
      </p:grpSpPr>
      <p:sp>
        <p:nvSpPr>
          <p:cNvPr id="242" name="Google Shape;242;gbfea52a70a_0_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3" name="Google Shape;243;gbfea52a70a_0_15:notes"/>
          <p:cNvSpPr txBox="1"/>
          <p:nvPr>
            <p:ph idx="1" type="body"/>
          </p:nvPr>
        </p:nvSpPr>
        <p:spPr>
          <a:xfrm>
            <a:off x="685800" y="4400550"/>
            <a:ext cx="5486400" cy="36006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Clr>
                <a:schemeClr val="dk1"/>
              </a:buClr>
              <a:buSzPts val="300"/>
              <a:buFont typeface="Calibri"/>
              <a:buNone/>
            </a:pPr>
            <a:r>
              <a:rPr i="1" lang="en-US" sz="1500">
                <a:solidFill>
                  <a:srgbClr val="171717"/>
                </a:solidFill>
                <a:highlight>
                  <a:srgbClr val="FFFFFF"/>
                </a:highlight>
              </a:rPr>
              <a:t>The sweet hat looks ordinary but actually it has a flap at the top and it's filled with sweets. You can just pretend you're scratching your head but you're eating really. PERFECT for boring classes. - hackney</a:t>
            </a:r>
            <a:endParaRPr i="1" sz="1500">
              <a:solidFill>
                <a:srgbClr val="171717"/>
              </a:solidFill>
              <a:highlight>
                <a:srgbClr val="FFFFFF"/>
              </a:highlight>
            </a:endParaRPr>
          </a:p>
          <a:p>
            <a:pPr indent="0" lvl="0" marL="0" marR="0" rtl="0" algn="l">
              <a:spcBef>
                <a:spcPts val="0"/>
              </a:spcBef>
              <a:spcAft>
                <a:spcPts val="0"/>
              </a:spcAft>
              <a:buClr>
                <a:schemeClr val="dk1"/>
              </a:buClr>
              <a:buSzPts val="300"/>
              <a:buFont typeface="Calibri"/>
              <a:buNone/>
            </a:pPr>
            <a:r>
              <a:t/>
            </a:r>
            <a:endParaRPr i="1" sz="1500">
              <a:solidFill>
                <a:srgbClr val="171717"/>
              </a:solidFill>
              <a:highlight>
                <a:srgbClr val="FFFFFF"/>
              </a:highlight>
            </a:endParaRPr>
          </a:p>
        </p:txBody>
      </p:sp>
      <p:sp>
        <p:nvSpPr>
          <p:cNvPr id="244" name="Google Shape;244;gbfea52a70a_0_15:notes"/>
          <p:cNvSpPr txBox="1"/>
          <p:nvPr>
            <p:ph idx="12" type="sldNum"/>
          </p:nvPr>
        </p:nvSpPr>
        <p:spPr>
          <a:xfrm>
            <a:off x="3884612"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rgbClr val="000000"/>
              </a:buClr>
              <a:buSzPts val="350"/>
              <a:buFont typeface="Arial"/>
              <a:buNone/>
            </a:pPr>
            <a:fld id="{00000000-1234-1234-1234-123412341234}" type="slidenum">
              <a:rPr b="0" i="0" lang="en-US"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1" name="Shape 251"/>
        <p:cNvGrpSpPr/>
        <p:nvPr/>
      </p:nvGrpSpPr>
      <p:grpSpPr>
        <a:xfrm>
          <a:off x="0" y="0"/>
          <a:ext cx="0" cy="0"/>
          <a:chOff x="0" y="0"/>
          <a:chExt cx="0" cy="0"/>
        </a:xfrm>
      </p:grpSpPr>
      <p:sp>
        <p:nvSpPr>
          <p:cNvPr id="252" name="Google Shape;252;gbfea52a70a_0_2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53" name="Google Shape;253;gbfea52a70a_0_23:notes"/>
          <p:cNvSpPr txBox="1"/>
          <p:nvPr>
            <p:ph idx="1" type="body"/>
          </p:nvPr>
        </p:nvSpPr>
        <p:spPr>
          <a:xfrm>
            <a:off x="685800" y="4400550"/>
            <a:ext cx="5486400" cy="36006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Clr>
                <a:schemeClr val="dk1"/>
              </a:buClr>
              <a:buSzPts val="300"/>
              <a:buFont typeface="Calibri"/>
              <a:buNone/>
            </a:pPr>
            <a:r>
              <a:rPr lang="en-US" sz="1400">
                <a:solidFill>
                  <a:srgbClr val="171717"/>
                </a:solidFill>
                <a:highlight>
                  <a:srgbClr val="FFFFFF"/>
                </a:highlight>
              </a:rPr>
              <a:t>Invented by Millie, for making car journeys more fun</a:t>
            </a:r>
            <a:endParaRPr sz="1400">
              <a:solidFill>
                <a:srgbClr val="171717"/>
              </a:solidFill>
              <a:highlight>
                <a:srgbClr val="FFFFFF"/>
              </a:highlight>
            </a:endParaRPr>
          </a:p>
          <a:p>
            <a:pPr indent="0" lvl="0" marL="0" marR="0" rtl="0" algn="l">
              <a:spcBef>
                <a:spcPts val="0"/>
              </a:spcBef>
              <a:spcAft>
                <a:spcPts val="0"/>
              </a:spcAft>
              <a:buClr>
                <a:schemeClr val="dk1"/>
              </a:buClr>
              <a:buSzPts val="300"/>
              <a:buFont typeface="Calibri"/>
              <a:buNone/>
            </a:pPr>
            <a:r>
              <a:t/>
            </a:r>
            <a:endParaRPr sz="1400">
              <a:solidFill>
                <a:srgbClr val="171717"/>
              </a:solidFill>
              <a:highlight>
                <a:srgbClr val="FFFFFF"/>
              </a:highlight>
            </a:endParaRPr>
          </a:p>
        </p:txBody>
      </p:sp>
      <p:sp>
        <p:nvSpPr>
          <p:cNvPr id="254" name="Google Shape;254;gbfea52a70a_0_23:notes"/>
          <p:cNvSpPr txBox="1"/>
          <p:nvPr>
            <p:ph idx="12" type="sldNum"/>
          </p:nvPr>
        </p:nvSpPr>
        <p:spPr>
          <a:xfrm>
            <a:off x="3884612"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rgbClr val="000000"/>
              </a:buClr>
              <a:buSzPts val="350"/>
              <a:buFont typeface="Arial"/>
              <a:buNone/>
            </a:pPr>
            <a:fld id="{00000000-1234-1234-1234-123412341234}" type="slidenum">
              <a:rPr b="0" i="0" lang="en-US"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p2:notes"/>
          <p:cNvSpPr txBox="1"/>
          <p:nvPr>
            <p:ph idx="1" type="body"/>
          </p:nvPr>
        </p:nvSpPr>
        <p:spPr>
          <a:xfrm>
            <a:off x="685800" y="4400550"/>
            <a:ext cx="5486399"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7" name="Google Shape;97;p2:notes"/>
          <p:cNvSpPr/>
          <p:nvPr>
            <p:ph idx="2" type="sldImg"/>
          </p:nvPr>
        </p:nvSpPr>
        <p:spPr>
          <a:xfrm>
            <a:off x="685800" y="1143000"/>
            <a:ext cx="5486399" cy="3086098"/>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1" name="Shape 261"/>
        <p:cNvGrpSpPr/>
        <p:nvPr/>
      </p:nvGrpSpPr>
      <p:grpSpPr>
        <a:xfrm>
          <a:off x="0" y="0"/>
          <a:ext cx="0" cy="0"/>
          <a:chOff x="0" y="0"/>
          <a:chExt cx="0" cy="0"/>
        </a:xfrm>
      </p:grpSpPr>
      <p:sp>
        <p:nvSpPr>
          <p:cNvPr id="262" name="Google Shape;262;p17:notes"/>
          <p:cNvSpPr/>
          <p:nvPr>
            <p:ph idx="2" type="sldImg"/>
          </p:nvPr>
        </p:nvSpPr>
        <p:spPr>
          <a:xfrm>
            <a:off x="685800" y="1143000"/>
            <a:ext cx="5486399" cy="3086099"/>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63" name="Google Shape;263;p17:notes"/>
          <p:cNvSpPr txBox="1"/>
          <p:nvPr>
            <p:ph idx="1" type="body"/>
          </p:nvPr>
        </p:nvSpPr>
        <p:spPr>
          <a:xfrm>
            <a:off x="685800" y="4400550"/>
            <a:ext cx="5486399" cy="3600599"/>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400"/>
              <a:buFont typeface="Calibri"/>
              <a:buNone/>
            </a:pPr>
            <a:r>
              <a:rPr b="0" i="0" lang="en-US" sz="1200" u="none" cap="none" strike="noStrike">
                <a:solidFill>
                  <a:schemeClr val="dk1"/>
                </a:solidFill>
                <a:latin typeface="Calibri"/>
                <a:ea typeface="Calibri"/>
                <a:cs typeface="Calibri"/>
                <a:sym typeface="Calibri"/>
              </a:rPr>
              <a:t>Use these questions and others to enable students to reflect on their invention ideas. </a:t>
            </a:r>
            <a:endParaRPr/>
          </a:p>
        </p:txBody>
      </p:sp>
      <p:sp>
        <p:nvSpPr>
          <p:cNvPr id="264" name="Google Shape;264;p17:notes"/>
          <p:cNvSpPr txBox="1"/>
          <p:nvPr>
            <p:ph idx="12" type="sldNum"/>
          </p:nvPr>
        </p:nvSpPr>
        <p:spPr>
          <a:xfrm>
            <a:off x="3884612" y="8685213"/>
            <a:ext cx="2971799" cy="458699"/>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fld id="{00000000-1234-1234-1234-123412341234}" type="slidenum">
              <a:rPr b="0" i="0" lang="en-US" sz="1400" u="none" cap="none" strike="noStrike">
                <a:solidFill>
                  <a:srgbClr val="000000"/>
                </a:solidFill>
                <a:latin typeface="Arial"/>
                <a:ea typeface="Arial"/>
                <a:cs typeface="Arial"/>
                <a:sym typeface="Arial"/>
              </a:rPr>
              <a:t>‹#›</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9" name="Shape 269"/>
        <p:cNvGrpSpPr/>
        <p:nvPr/>
      </p:nvGrpSpPr>
      <p:grpSpPr>
        <a:xfrm>
          <a:off x="0" y="0"/>
          <a:ext cx="0" cy="0"/>
          <a:chOff x="0" y="0"/>
          <a:chExt cx="0" cy="0"/>
        </a:xfrm>
      </p:grpSpPr>
      <p:sp>
        <p:nvSpPr>
          <p:cNvPr id="270" name="Google Shape;270;p18:notes"/>
          <p:cNvSpPr/>
          <p:nvPr>
            <p:ph idx="2" type="sldImg"/>
          </p:nvPr>
        </p:nvSpPr>
        <p:spPr>
          <a:xfrm>
            <a:off x="685800" y="1143000"/>
            <a:ext cx="5486399" cy="3086099"/>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71" name="Google Shape;271;p18:notes"/>
          <p:cNvSpPr txBox="1"/>
          <p:nvPr>
            <p:ph idx="1" type="body"/>
          </p:nvPr>
        </p:nvSpPr>
        <p:spPr>
          <a:xfrm>
            <a:off x="685800" y="4400550"/>
            <a:ext cx="5486399" cy="3600599"/>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400"/>
              <a:buFont typeface="Calibri"/>
              <a:buNone/>
            </a:pPr>
            <a:r>
              <a:rPr b="0" i="0" lang="en-US" sz="1200" u="none" cap="none" strike="noStrike">
                <a:solidFill>
                  <a:schemeClr val="dk1"/>
                </a:solidFill>
                <a:latin typeface="Calibri"/>
                <a:ea typeface="Calibri"/>
                <a:cs typeface="Calibri"/>
                <a:sym typeface="Calibri"/>
              </a:rPr>
              <a:t>Explain that the drawings will be sent to the Little Inventors team</a:t>
            </a:r>
            <a:r>
              <a:rPr b="0" i="0" lang="en-US" sz="1100" u="none" cap="none" strike="noStrike">
                <a:solidFill>
                  <a:schemeClr val="dk1"/>
                </a:solidFill>
                <a:latin typeface="Arial"/>
                <a:ea typeface="Arial"/>
                <a:cs typeface="Arial"/>
                <a:sym typeface="Arial"/>
              </a:rPr>
              <a:t>, and the best ideas will get picked as Little Inventors team favorites, turned into animations or even get made into real objects!</a:t>
            </a:r>
            <a:endParaRPr/>
          </a:p>
        </p:txBody>
      </p:sp>
      <p:sp>
        <p:nvSpPr>
          <p:cNvPr id="272" name="Google Shape;272;p18:notes"/>
          <p:cNvSpPr txBox="1"/>
          <p:nvPr>
            <p:ph idx="12" type="sldNum"/>
          </p:nvPr>
        </p:nvSpPr>
        <p:spPr>
          <a:xfrm>
            <a:off x="3884612" y="8685213"/>
            <a:ext cx="2971799" cy="458699"/>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fld id="{00000000-1234-1234-1234-123412341234}" type="slidenum">
              <a:rPr b="0" i="0" lang="en-US" sz="1400" u="none" cap="none" strike="noStrike">
                <a:solidFill>
                  <a:srgbClr val="000000"/>
                </a:solidFill>
                <a:latin typeface="Arial"/>
                <a:ea typeface="Arial"/>
                <a:cs typeface="Arial"/>
                <a:sym typeface="Arial"/>
              </a:rPr>
              <a:t>‹#›</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7" name="Shape 277"/>
        <p:cNvGrpSpPr/>
        <p:nvPr/>
      </p:nvGrpSpPr>
      <p:grpSpPr>
        <a:xfrm>
          <a:off x="0" y="0"/>
          <a:ext cx="0" cy="0"/>
          <a:chOff x="0" y="0"/>
          <a:chExt cx="0" cy="0"/>
        </a:xfrm>
      </p:grpSpPr>
      <p:sp>
        <p:nvSpPr>
          <p:cNvPr id="278" name="Google Shape;278;p19:notes"/>
          <p:cNvSpPr/>
          <p:nvPr>
            <p:ph idx="2" type="sldImg"/>
          </p:nvPr>
        </p:nvSpPr>
        <p:spPr>
          <a:xfrm>
            <a:off x="685800" y="1143000"/>
            <a:ext cx="5486399" cy="3086099"/>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79" name="Google Shape;279;p19:notes"/>
          <p:cNvSpPr txBox="1"/>
          <p:nvPr>
            <p:ph idx="1" type="body"/>
          </p:nvPr>
        </p:nvSpPr>
        <p:spPr>
          <a:xfrm>
            <a:off x="685800" y="4400550"/>
            <a:ext cx="5486399" cy="3600599"/>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200" u="none" cap="none" strike="noStrike">
              <a:solidFill>
                <a:schemeClr val="dk1"/>
              </a:solidFill>
              <a:latin typeface="Calibri"/>
              <a:ea typeface="Calibri"/>
              <a:cs typeface="Calibri"/>
              <a:sym typeface="Calibri"/>
            </a:endParaRPr>
          </a:p>
        </p:txBody>
      </p:sp>
      <p:sp>
        <p:nvSpPr>
          <p:cNvPr id="280" name="Google Shape;280;p19:notes"/>
          <p:cNvSpPr txBox="1"/>
          <p:nvPr>
            <p:ph idx="12" type="sldNum"/>
          </p:nvPr>
        </p:nvSpPr>
        <p:spPr>
          <a:xfrm>
            <a:off x="3884612" y="8685213"/>
            <a:ext cx="2971799" cy="458699"/>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fld id="{00000000-1234-1234-1234-123412341234}" type="slidenum">
              <a:rPr b="0" i="0" lang="en-US" sz="1400" u="none" cap="none" strike="noStrike">
                <a:solidFill>
                  <a:srgbClr val="000000"/>
                </a:solidFill>
                <a:latin typeface="Arial"/>
                <a:ea typeface="Arial"/>
                <a:cs typeface="Arial"/>
                <a:sym typeface="Arial"/>
              </a:rPr>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p3:notes"/>
          <p:cNvSpPr/>
          <p:nvPr>
            <p:ph idx="2" type="sldImg"/>
          </p:nvPr>
        </p:nvSpPr>
        <p:spPr>
          <a:xfrm>
            <a:off x="685800" y="1143000"/>
            <a:ext cx="5486399" cy="3086098"/>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8" name="Google Shape;108;p3:notes"/>
          <p:cNvSpPr txBox="1"/>
          <p:nvPr>
            <p:ph idx="1" type="body"/>
          </p:nvPr>
        </p:nvSpPr>
        <p:spPr>
          <a:xfrm>
            <a:off x="685800" y="4400550"/>
            <a:ext cx="5486399"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rPr b="0" i="0" lang="en-US" sz="1200" u="none" cap="none" strike="noStrike">
                <a:solidFill>
                  <a:schemeClr val="dk1"/>
                </a:solidFill>
                <a:latin typeface="Calibri"/>
                <a:ea typeface="Calibri"/>
                <a:cs typeface="Calibri"/>
                <a:sym typeface="Calibri"/>
              </a:rPr>
              <a:t>Start by watching the video with your classroom, and use this as a starting point to ask the class as a group for things they find difficult, boring or problematic, for themselves or around them. </a:t>
            </a:r>
            <a:r>
              <a:rPr b="0" i="0" lang="en-US" sz="1200" u="sng" cap="none" strike="noStrike">
                <a:solidFill>
                  <a:schemeClr val="hlink"/>
                </a:solidFill>
                <a:latin typeface="Calibri"/>
                <a:ea typeface="Calibri"/>
                <a:cs typeface="Calibri"/>
                <a:sym typeface="Calibri"/>
                <a:hlinkClick r:id="rId2"/>
              </a:rPr>
              <a:t>https://www.youtube.com/watch?v=ERFgorcRCJY&amp;feature=emb_rel_pause</a:t>
            </a:r>
            <a:endParaRPr b="0" i="0" sz="1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400"/>
              <a:buFont typeface="Calibri"/>
              <a:buNone/>
            </a:pPr>
            <a:r>
              <a:t/>
            </a:r>
            <a:endParaRPr/>
          </a:p>
          <a:p>
            <a:pPr indent="0" lvl="0" marL="0" marR="0" rtl="0" algn="l">
              <a:lnSpc>
                <a:spcPct val="100000"/>
              </a:lnSpc>
              <a:spcBef>
                <a:spcPts val="0"/>
              </a:spcBef>
              <a:spcAft>
                <a:spcPts val="0"/>
              </a:spcAft>
              <a:buClr>
                <a:schemeClr val="dk1"/>
              </a:buClr>
              <a:buSzPts val="1400"/>
              <a:buFont typeface="Calibri"/>
              <a:buNone/>
            </a:pPr>
            <a:r>
              <a:rPr lang="en-US"/>
              <a:t>Additional documentary </a:t>
            </a:r>
            <a:r>
              <a:rPr lang="en-US"/>
              <a:t>about</a:t>
            </a:r>
            <a:r>
              <a:rPr lang="en-US"/>
              <a:t> Dominic’s work inspiring invention - </a:t>
            </a:r>
            <a:r>
              <a:rPr lang="en-US" u="sng">
                <a:solidFill>
                  <a:schemeClr val="hlink"/>
                </a:solidFill>
                <a:hlinkClick r:id="rId3"/>
              </a:rPr>
              <a:t>https://vimeo.com/122959827</a:t>
            </a:r>
            <a:endParaRPr/>
          </a:p>
          <a:p>
            <a:pPr indent="0" lvl="0" marL="0" marR="0" rtl="0" algn="l">
              <a:lnSpc>
                <a:spcPct val="100000"/>
              </a:lnSpc>
              <a:spcBef>
                <a:spcPts val="0"/>
              </a:spcBef>
              <a:spcAft>
                <a:spcPts val="0"/>
              </a:spcAft>
              <a:buClr>
                <a:schemeClr val="dk1"/>
              </a:buClr>
              <a:buSzPts val="1400"/>
              <a:buFont typeface="Calibri"/>
              <a:buNone/>
            </a:pPr>
            <a:r>
              <a:t/>
            </a:r>
            <a:endParaRPr b="0" i="0" sz="1200" u="none" cap="none" strike="noStrike">
              <a:solidFill>
                <a:schemeClr val="dk1"/>
              </a:solidFill>
              <a:latin typeface="Calibri"/>
              <a:ea typeface="Calibri"/>
              <a:cs typeface="Calibri"/>
              <a:sym typeface="Calibri"/>
            </a:endParaRPr>
          </a:p>
        </p:txBody>
      </p:sp>
      <p:sp>
        <p:nvSpPr>
          <p:cNvPr id="109" name="Google Shape;109;p3:notes"/>
          <p:cNvSpPr txBox="1"/>
          <p:nvPr>
            <p:ph idx="12" type="sldNum"/>
          </p:nvPr>
        </p:nvSpPr>
        <p:spPr>
          <a:xfrm>
            <a:off x="3884612" y="8685213"/>
            <a:ext cx="2971799" cy="458785"/>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SzPts val="1200"/>
              <a:buFont typeface="Calibri"/>
              <a:buNone/>
            </a:pPr>
            <a:fld id="{00000000-1234-1234-1234-123412341234}" type="slidenum">
              <a:rPr b="0" i="0" lang="en-US" sz="1200" u="none" cap="none" strike="noStrike">
                <a:solidFill>
                  <a:schemeClr val="dk1"/>
                </a:solidFill>
                <a:latin typeface="Calibri"/>
                <a:ea typeface="Calibri"/>
                <a:cs typeface="Calibri"/>
                <a:sym typeface="Calibri"/>
              </a:rPr>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 name="Shape 116"/>
        <p:cNvGrpSpPr/>
        <p:nvPr/>
      </p:nvGrpSpPr>
      <p:grpSpPr>
        <a:xfrm>
          <a:off x="0" y="0"/>
          <a:ext cx="0" cy="0"/>
          <a:chOff x="0" y="0"/>
          <a:chExt cx="0" cy="0"/>
        </a:xfrm>
      </p:grpSpPr>
      <p:sp>
        <p:nvSpPr>
          <p:cNvPr id="117" name="Google Shape;117;p4:notes"/>
          <p:cNvSpPr/>
          <p:nvPr>
            <p:ph idx="2" type="sldImg"/>
          </p:nvPr>
        </p:nvSpPr>
        <p:spPr>
          <a:xfrm>
            <a:off x="685800" y="1143000"/>
            <a:ext cx="5486399" cy="3086098"/>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8" name="Google Shape;118;p4:notes"/>
          <p:cNvSpPr txBox="1"/>
          <p:nvPr>
            <p:ph idx="1" type="body"/>
          </p:nvPr>
        </p:nvSpPr>
        <p:spPr>
          <a:xfrm>
            <a:off x="685800" y="4400550"/>
            <a:ext cx="5486399"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rPr b="0" i="0" lang="en-US" sz="1200" u="none" cap="none" strike="noStrike">
                <a:solidFill>
                  <a:schemeClr val="dk1"/>
                </a:solidFill>
                <a:latin typeface="Calibri"/>
                <a:ea typeface="Calibri"/>
                <a:cs typeface="Calibri"/>
                <a:sym typeface="Calibri"/>
              </a:rPr>
              <a:t>An invention is a new object or way of doing things which didn’t exist before, thought up by someone. It could be anyone, the main thing needed in inventing things is lots of ideas and not taking things too seriously.</a:t>
            </a:r>
            <a:endParaRPr/>
          </a:p>
        </p:txBody>
      </p:sp>
      <p:sp>
        <p:nvSpPr>
          <p:cNvPr id="119" name="Google Shape;119;p4:notes"/>
          <p:cNvSpPr txBox="1"/>
          <p:nvPr>
            <p:ph idx="12" type="sldNum"/>
          </p:nvPr>
        </p:nvSpPr>
        <p:spPr>
          <a:xfrm>
            <a:off x="3884612" y="8685213"/>
            <a:ext cx="2971799" cy="458785"/>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SzPts val="1200"/>
              <a:buFont typeface="Calibri"/>
              <a:buNone/>
            </a:pPr>
            <a:fld id="{00000000-1234-1234-1234-123412341234}" type="slidenum">
              <a:rPr b="0" i="0" lang="en-US" sz="1200" u="none" cap="none" strike="noStrike">
                <a:solidFill>
                  <a:schemeClr val="dk1"/>
                </a:solidFill>
                <a:latin typeface="Calibri"/>
                <a:ea typeface="Calibri"/>
                <a:cs typeface="Calibri"/>
                <a:sym typeface="Calibri"/>
              </a:rPr>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 name="Shape 125"/>
        <p:cNvGrpSpPr/>
        <p:nvPr/>
      </p:nvGrpSpPr>
      <p:grpSpPr>
        <a:xfrm>
          <a:off x="0" y="0"/>
          <a:ext cx="0" cy="0"/>
          <a:chOff x="0" y="0"/>
          <a:chExt cx="0" cy="0"/>
        </a:xfrm>
      </p:grpSpPr>
      <p:sp>
        <p:nvSpPr>
          <p:cNvPr id="126" name="Google Shape;126;p5:notes"/>
          <p:cNvSpPr/>
          <p:nvPr>
            <p:ph idx="2" type="sldImg"/>
          </p:nvPr>
        </p:nvSpPr>
        <p:spPr>
          <a:xfrm>
            <a:off x="685800" y="1143000"/>
            <a:ext cx="5486399" cy="3086098"/>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7" name="Google Shape;127;p5:notes"/>
          <p:cNvSpPr txBox="1"/>
          <p:nvPr>
            <p:ph idx="1" type="body"/>
          </p:nvPr>
        </p:nvSpPr>
        <p:spPr>
          <a:xfrm>
            <a:off x="685800" y="4400550"/>
            <a:ext cx="5486399"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rPr b="0" i="0" lang="en-US" sz="1200" u="none" cap="none" strike="noStrike">
                <a:solidFill>
                  <a:schemeClr val="dk1"/>
                </a:solidFill>
                <a:latin typeface="Calibri"/>
                <a:ea typeface="Calibri"/>
                <a:cs typeface="Calibri"/>
                <a:sym typeface="Calibri"/>
              </a:rPr>
              <a:t>Everyone! Think about the first humans, who had, well, not very much at all, and now look at the world around you. Who do you think came up with the table here, a fridge, etc. Everything in the world had to be invented at some point! </a:t>
            </a:r>
            <a:endParaRPr/>
          </a:p>
          <a:p>
            <a:pPr indent="0" lvl="0" marL="0" marR="0" rtl="0" algn="l">
              <a:lnSpc>
                <a:spcPct val="100000"/>
              </a:lnSpc>
              <a:spcBef>
                <a:spcPts val="0"/>
              </a:spcBef>
              <a:spcAft>
                <a:spcPts val="0"/>
              </a:spcAft>
              <a:buClr>
                <a:schemeClr val="dk1"/>
              </a:buClr>
              <a:buSzPts val="1400"/>
              <a:buFont typeface="Calibri"/>
              <a:buNone/>
            </a:pPr>
            <a:r>
              <a:rPr b="0" i="0" lang="en-US" sz="1200" u="none" cap="none" strike="noStrike">
                <a:solidFill>
                  <a:schemeClr val="dk1"/>
                </a:solidFill>
                <a:latin typeface="Calibri"/>
                <a:ea typeface="Calibri"/>
                <a:cs typeface="Calibri"/>
                <a:sym typeface="Calibri"/>
              </a:rPr>
              <a:t>Coming up with inventions is one of the most natural things that humans (and some animals) do – it’s how we learn to adapt to our environment, how we solve problems around us. </a:t>
            </a:r>
            <a:endParaRPr/>
          </a:p>
        </p:txBody>
      </p:sp>
      <p:sp>
        <p:nvSpPr>
          <p:cNvPr id="128" name="Google Shape;128;p5:notes"/>
          <p:cNvSpPr txBox="1"/>
          <p:nvPr>
            <p:ph idx="12" type="sldNum"/>
          </p:nvPr>
        </p:nvSpPr>
        <p:spPr>
          <a:xfrm>
            <a:off x="3884612" y="8685213"/>
            <a:ext cx="2971799" cy="458785"/>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SzPts val="1200"/>
              <a:buFont typeface="Calibri"/>
              <a:buNone/>
            </a:pPr>
            <a:fld id="{00000000-1234-1234-1234-123412341234}" type="slidenum">
              <a:rPr b="0" i="0" lang="en-US" sz="1200" u="none" cap="none" strike="noStrike">
                <a:solidFill>
                  <a:schemeClr val="dk1"/>
                </a:solidFill>
                <a:latin typeface="Calibri"/>
                <a:ea typeface="Calibri"/>
                <a:cs typeface="Calibri"/>
                <a:sym typeface="Calibri"/>
              </a:rPr>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 name="Shape 133"/>
        <p:cNvGrpSpPr/>
        <p:nvPr/>
      </p:nvGrpSpPr>
      <p:grpSpPr>
        <a:xfrm>
          <a:off x="0" y="0"/>
          <a:ext cx="0" cy="0"/>
          <a:chOff x="0" y="0"/>
          <a:chExt cx="0" cy="0"/>
        </a:xfrm>
      </p:grpSpPr>
      <p:sp>
        <p:nvSpPr>
          <p:cNvPr id="134" name="Google Shape;134;p6:notes"/>
          <p:cNvSpPr/>
          <p:nvPr>
            <p:ph idx="2" type="sldImg"/>
          </p:nvPr>
        </p:nvSpPr>
        <p:spPr>
          <a:xfrm>
            <a:off x="685800" y="1143000"/>
            <a:ext cx="5486399" cy="3086098"/>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5" name="Google Shape;135;p6:notes"/>
          <p:cNvSpPr txBox="1"/>
          <p:nvPr>
            <p:ph idx="1" type="body"/>
          </p:nvPr>
        </p:nvSpPr>
        <p:spPr>
          <a:xfrm>
            <a:off x="685800" y="4400550"/>
            <a:ext cx="5486399"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rPr b="0" i="0" lang="en-US" sz="1200" u="none" cap="none" strike="noStrike">
                <a:solidFill>
                  <a:schemeClr val="dk1"/>
                </a:solidFill>
                <a:latin typeface="Calibri"/>
                <a:ea typeface="Calibri"/>
                <a:cs typeface="Calibri"/>
                <a:sym typeface="Calibri"/>
              </a:rPr>
              <a:t>So here’s your chance to become an inventor yourself – can you think of a problem, something which is a little bit boring, or difficult, something around you that needs a little bit of attention and care or fun. </a:t>
            </a:r>
            <a:endParaRPr/>
          </a:p>
          <a:p>
            <a:pPr indent="0" lvl="0" marL="0" marR="0" rtl="0" algn="l">
              <a:lnSpc>
                <a:spcPct val="100000"/>
              </a:lnSpc>
              <a:spcBef>
                <a:spcPts val="0"/>
              </a:spcBef>
              <a:spcAft>
                <a:spcPts val="0"/>
              </a:spcAft>
              <a:buClr>
                <a:schemeClr val="dk1"/>
              </a:buClr>
              <a:buSzPts val="14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400"/>
              <a:buFont typeface="Calibri"/>
              <a:buNone/>
            </a:pPr>
            <a:r>
              <a:rPr b="0" i="0" lang="en-US" sz="1200" u="none" cap="none" strike="noStrike">
                <a:solidFill>
                  <a:schemeClr val="dk1"/>
                </a:solidFill>
                <a:latin typeface="Calibri"/>
                <a:ea typeface="Calibri"/>
                <a:cs typeface="Calibri"/>
                <a:sym typeface="Calibri"/>
              </a:rPr>
              <a:t>Can you say what the problem is? Can you start thinking about how you could solve that problem?</a:t>
            </a:r>
            <a:endParaRPr/>
          </a:p>
        </p:txBody>
      </p:sp>
      <p:sp>
        <p:nvSpPr>
          <p:cNvPr id="136" name="Google Shape;136;p6:notes"/>
          <p:cNvSpPr txBox="1"/>
          <p:nvPr>
            <p:ph idx="12" type="sldNum"/>
          </p:nvPr>
        </p:nvSpPr>
        <p:spPr>
          <a:xfrm>
            <a:off x="3884612" y="8685213"/>
            <a:ext cx="2971799" cy="458785"/>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SzPts val="1200"/>
              <a:buFont typeface="Calibri"/>
              <a:buNone/>
            </a:pPr>
            <a:fld id="{00000000-1234-1234-1234-123412341234}" type="slidenum">
              <a:rPr b="0" i="0" lang="en-US" sz="1200" u="none" cap="none" strike="noStrike">
                <a:solidFill>
                  <a:schemeClr val="dk1"/>
                </a:solidFill>
                <a:latin typeface="Calibri"/>
                <a:ea typeface="Calibri"/>
                <a:cs typeface="Calibri"/>
                <a:sym typeface="Calibri"/>
              </a:rPr>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1" name="Shape 141"/>
        <p:cNvGrpSpPr/>
        <p:nvPr/>
      </p:nvGrpSpPr>
      <p:grpSpPr>
        <a:xfrm>
          <a:off x="0" y="0"/>
          <a:ext cx="0" cy="0"/>
          <a:chOff x="0" y="0"/>
          <a:chExt cx="0" cy="0"/>
        </a:xfrm>
      </p:grpSpPr>
      <p:sp>
        <p:nvSpPr>
          <p:cNvPr id="142" name="Google Shape;142;p7:notes"/>
          <p:cNvSpPr/>
          <p:nvPr>
            <p:ph idx="2" type="sldImg"/>
          </p:nvPr>
        </p:nvSpPr>
        <p:spPr>
          <a:xfrm>
            <a:off x="685800" y="1143000"/>
            <a:ext cx="5486399" cy="3086099"/>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3" name="Google Shape;143;p7:notes"/>
          <p:cNvSpPr txBox="1"/>
          <p:nvPr>
            <p:ph idx="1" type="body"/>
          </p:nvPr>
        </p:nvSpPr>
        <p:spPr>
          <a:xfrm>
            <a:off x="685800" y="4400550"/>
            <a:ext cx="5486399" cy="3600599"/>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400"/>
              <a:buFont typeface="Calibri"/>
              <a:buNone/>
            </a:pPr>
            <a:r>
              <a:rPr b="0" i="0" lang="en-US" sz="1200" u="none" cap="none" strike="noStrike">
                <a:solidFill>
                  <a:schemeClr val="dk1"/>
                </a:solidFill>
                <a:latin typeface="Calibri"/>
                <a:ea typeface="Calibri"/>
                <a:cs typeface="Calibri"/>
                <a:sym typeface="Calibri"/>
              </a:rPr>
              <a:t>Introduce the first activity, the Character profiler and the character cards - explain that to help students come up with their own invention ideas, they can start by thinking about a character and think about their life, as well as what they like and dislike, to start forming an idea of what problems they might have. </a:t>
            </a:r>
            <a:endParaRPr/>
          </a:p>
          <a:p>
            <a:pPr indent="0" lvl="0" marL="0" marR="0" rtl="0" algn="l">
              <a:lnSpc>
                <a:spcPct val="100000"/>
              </a:lnSpc>
              <a:spcBef>
                <a:spcPts val="0"/>
              </a:spcBef>
              <a:spcAft>
                <a:spcPts val="0"/>
              </a:spcAft>
              <a:buClr>
                <a:schemeClr val="dk1"/>
              </a:buClr>
              <a:buSzPts val="1400"/>
              <a:buFont typeface="Calibri"/>
              <a:buNone/>
            </a:pPr>
            <a:r>
              <a:rPr b="0" i="0" lang="en-US" sz="1200" u="none" cap="none" strike="noStrike">
                <a:solidFill>
                  <a:schemeClr val="dk1"/>
                </a:solidFill>
                <a:latin typeface="Calibri"/>
                <a:ea typeface="Calibri"/>
                <a:cs typeface="Calibri"/>
                <a:sym typeface="Calibri"/>
              </a:rPr>
              <a:t>By the end of the activity, students should write down what invention they think could help this character. </a:t>
            </a:r>
            <a:endParaRPr/>
          </a:p>
        </p:txBody>
      </p:sp>
      <p:sp>
        <p:nvSpPr>
          <p:cNvPr id="144" name="Google Shape;144;p7:notes"/>
          <p:cNvSpPr txBox="1"/>
          <p:nvPr>
            <p:ph idx="12" type="sldNum"/>
          </p:nvPr>
        </p:nvSpPr>
        <p:spPr>
          <a:xfrm>
            <a:off x="3884612" y="8685213"/>
            <a:ext cx="2971799" cy="458699"/>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fld id="{00000000-1234-1234-1234-123412341234}" type="slidenum">
              <a:rPr b="0" i="0" lang="en-US" sz="1400" u="none" cap="none" strike="noStrike">
                <a:solidFill>
                  <a:srgbClr val="000000"/>
                </a:solidFill>
                <a:latin typeface="Arial"/>
                <a:ea typeface="Arial"/>
                <a:cs typeface="Arial"/>
                <a:sym typeface="Arial"/>
              </a:rPr>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3" name="Shape 153"/>
        <p:cNvGrpSpPr/>
        <p:nvPr/>
      </p:nvGrpSpPr>
      <p:grpSpPr>
        <a:xfrm>
          <a:off x="0" y="0"/>
          <a:ext cx="0" cy="0"/>
          <a:chOff x="0" y="0"/>
          <a:chExt cx="0" cy="0"/>
        </a:xfrm>
      </p:grpSpPr>
      <p:sp>
        <p:nvSpPr>
          <p:cNvPr id="154" name="Google Shape;154;p8:notes"/>
          <p:cNvSpPr/>
          <p:nvPr>
            <p:ph idx="2" type="sldImg"/>
          </p:nvPr>
        </p:nvSpPr>
        <p:spPr>
          <a:xfrm>
            <a:off x="685800" y="1143000"/>
            <a:ext cx="5486399" cy="3086099"/>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5" name="Google Shape;155;p8:notes"/>
          <p:cNvSpPr txBox="1"/>
          <p:nvPr>
            <p:ph idx="1" type="body"/>
          </p:nvPr>
        </p:nvSpPr>
        <p:spPr>
          <a:xfrm>
            <a:off x="685800" y="4400550"/>
            <a:ext cx="5486399" cy="3600599"/>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400"/>
              <a:buFont typeface="Calibri"/>
              <a:buNone/>
            </a:pPr>
            <a:r>
              <a:rPr b="0" i="0" lang="en-US" sz="1200" u="none" cap="none" strike="noStrike">
                <a:solidFill>
                  <a:schemeClr val="dk1"/>
                </a:solidFill>
                <a:latin typeface="Calibri"/>
                <a:ea typeface="Calibri"/>
                <a:cs typeface="Calibri"/>
                <a:sym typeface="Calibri"/>
              </a:rPr>
              <a:t>In this activity, students will pick another prompt card, this time providing them with a ready-made challenge. Ask them to choose a card, and place it on their mind map worksheet. They should start thinking about words and write them down, and add another layer of words. By looking a their collection of words, tell students they should start figuring out what their invention could be like. </a:t>
            </a:r>
            <a:endParaRPr/>
          </a:p>
        </p:txBody>
      </p:sp>
      <p:sp>
        <p:nvSpPr>
          <p:cNvPr id="156" name="Google Shape;156;p8:notes"/>
          <p:cNvSpPr txBox="1"/>
          <p:nvPr>
            <p:ph idx="12" type="sldNum"/>
          </p:nvPr>
        </p:nvSpPr>
        <p:spPr>
          <a:xfrm>
            <a:off x="3884612" y="8685213"/>
            <a:ext cx="2971799" cy="458699"/>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fld id="{00000000-1234-1234-1234-123412341234}" type="slidenum">
              <a:rPr b="0" i="0" lang="en-US" sz="1400" u="none" cap="none" strike="noStrike">
                <a:solidFill>
                  <a:srgbClr val="000000"/>
                </a:solidFill>
                <a:latin typeface="Arial"/>
                <a:ea typeface="Arial"/>
                <a:cs typeface="Arial"/>
                <a:sym typeface="Arial"/>
              </a:rPr>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 name="Shape 165"/>
        <p:cNvGrpSpPr/>
        <p:nvPr/>
      </p:nvGrpSpPr>
      <p:grpSpPr>
        <a:xfrm>
          <a:off x="0" y="0"/>
          <a:ext cx="0" cy="0"/>
          <a:chOff x="0" y="0"/>
          <a:chExt cx="0" cy="0"/>
        </a:xfrm>
      </p:grpSpPr>
      <p:sp>
        <p:nvSpPr>
          <p:cNvPr id="166" name="Google Shape;166;p9:notes"/>
          <p:cNvSpPr/>
          <p:nvPr>
            <p:ph idx="2" type="sldImg"/>
          </p:nvPr>
        </p:nvSpPr>
        <p:spPr>
          <a:xfrm>
            <a:off x="685800" y="1143000"/>
            <a:ext cx="5486399" cy="3086099"/>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7" name="Google Shape;167;p9:notes"/>
          <p:cNvSpPr txBox="1"/>
          <p:nvPr>
            <p:ph idx="1" type="body"/>
          </p:nvPr>
        </p:nvSpPr>
        <p:spPr>
          <a:xfrm>
            <a:off x="685800" y="4400550"/>
            <a:ext cx="5486399" cy="3600599"/>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200" u="none" cap="none" strike="noStrike">
              <a:solidFill>
                <a:schemeClr val="dk1"/>
              </a:solidFill>
              <a:latin typeface="Calibri"/>
              <a:ea typeface="Calibri"/>
              <a:cs typeface="Calibri"/>
              <a:sym typeface="Calibri"/>
            </a:endParaRPr>
          </a:p>
        </p:txBody>
      </p:sp>
      <p:sp>
        <p:nvSpPr>
          <p:cNvPr id="168" name="Google Shape;168;p9:notes"/>
          <p:cNvSpPr txBox="1"/>
          <p:nvPr>
            <p:ph idx="12" type="sldNum"/>
          </p:nvPr>
        </p:nvSpPr>
        <p:spPr>
          <a:xfrm>
            <a:off x="3884612" y="8685213"/>
            <a:ext cx="2971799" cy="458699"/>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fld id="{00000000-1234-1234-1234-123412341234}" type="slidenum">
              <a:rPr b="0" i="0" lang="en-US" sz="1400" u="none" cap="none" strike="noStrike">
                <a:solidFill>
                  <a:srgbClr val="000000"/>
                </a:solidFill>
                <a:latin typeface="Arial"/>
                <a:ea typeface="Arial"/>
                <a:cs typeface="Arial"/>
                <a:sym typeface="Arial"/>
              </a:rPr>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5" name="Shape 15"/>
        <p:cNvGrpSpPr/>
        <p:nvPr/>
      </p:nvGrpSpPr>
      <p:grpSpPr>
        <a:xfrm>
          <a:off x="0" y="0"/>
          <a:ext cx="0" cy="0"/>
          <a:chOff x="0" y="0"/>
          <a:chExt cx="0" cy="0"/>
        </a:xfrm>
      </p:grpSpPr>
      <p:sp>
        <p:nvSpPr>
          <p:cNvPr id="16" name="Google Shape;16;p2"/>
          <p:cNvSpPr txBox="1"/>
          <p:nvPr>
            <p:ph type="ctrTitle"/>
          </p:nvPr>
        </p:nvSpPr>
        <p:spPr>
          <a:xfrm>
            <a:off x="1524000" y="1122362"/>
            <a:ext cx="9144000" cy="2387600"/>
          </a:xfrm>
          <a:prstGeom prst="rect">
            <a:avLst/>
          </a:prstGeom>
          <a:noFill/>
          <a:ln>
            <a:noFill/>
          </a:ln>
        </p:spPr>
        <p:txBody>
          <a:bodyPr anchorCtr="0" anchor="b" bIns="91425" lIns="91425" spcFirstLastPara="1" rIns="91425" wrap="square" tIns="91425">
            <a:noAutofit/>
          </a:bodyPr>
          <a:lstStyle>
            <a:lvl1pPr lvl="0" marR="0" algn="ctr">
              <a:lnSpc>
                <a:spcPct val="90000"/>
              </a:lnSpc>
              <a:spcBef>
                <a:spcPts val="0"/>
              </a:spcBef>
              <a:spcAft>
                <a:spcPts val="0"/>
              </a:spcAft>
              <a:buClr>
                <a:schemeClr val="dk1"/>
              </a:buClr>
              <a:buSzPts val="1400"/>
              <a:buFont typeface="Calibri"/>
              <a:buNone/>
              <a:defRPr b="0" i="0" sz="6000" u="none" cap="none" strike="noStrike">
                <a:solidFill>
                  <a:schemeClr val="dk1"/>
                </a:solidFill>
                <a:latin typeface="Calibri"/>
                <a:ea typeface="Calibri"/>
                <a:cs typeface="Calibri"/>
                <a:sym typeface="Calibri"/>
              </a:defRPr>
            </a:lvl1pPr>
            <a:lvl2pPr lvl="1" algn="l">
              <a:lnSpc>
                <a:spcPct val="100000"/>
              </a:lnSpc>
              <a:spcBef>
                <a:spcPts val="0"/>
              </a:spcBef>
              <a:spcAft>
                <a:spcPts val="0"/>
              </a:spcAft>
              <a:buSzPts val="1400"/>
              <a:buFont typeface="Arial"/>
              <a:buNone/>
              <a:defRPr sz="1800"/>
            </a:lvl2pPr>
            <a:lvl3pPr lvl="2" algn="l">
              <a:lnSpc>
                <a:spcPct val="100000"/>
              </a:lnSpc>
              <a:spcBef>
                <a:spcPts val="0"/>
              </a:spcBef>
              <a:spcAft>
                <a:spcPts val="0"/>
              </a:spcAft>
              <a:buSzPts val="1400"/>
              <a:buFont typeface="Arial"/>
              <a:buNone/>
              <a:defRPr sz="1800"/>
            </a:lvl3pPr>
            <a:lvl4pPr lvl="3" algn="l">
              <a:lnSpc>
                <a:spcPct val="100000"/>
              </a:lnSpc>
              <a:spcBef>
                <a:spcPts val="0"/>
              </a:spcBef>
              <a:spcAft>
                <a:spcPts val="0"/>
              </a:spcAft>
              <a:buSzPts val="1400"/>
              <a:buFont typeface="Arial"/>
              <a:buNone/>
              <a:defRPr sz="1800"/>
            </a:lvl4pPr>
            <a:lvl5pPr lvl="4" algn="l">
              <a:lnSpc>
                <a:spcPct val="100000"/>
              </a:lnSpc>
              <a:spcBef>
                <a:spcPts val="0"/>
              </a:spcBef>
              <a:spcAft>
                <a:spcPts val="0"/>
              </a:spcAft>
              <a:buSzPts val="1400"/>
              <a:buFont typeface="Arial"/>
              <a:buNone/>
              <a:defRPr sz="1800"/>
            </a:lvl5pPr>
            <a:lvl6pPr lvl="5" algn="l">
              <a:lnSpc>
                <a:spcPct val="100000"/>
              </a:lnSpc>
              <a:spcBef>
                <a:spcPts val="0"/>
              </a:spcBef>
              <a:spcAft>
                <a:spcPts val="0"/>
              </a:spcAft>
              <a:buSzPts val="1400"/>
              <a:buFont typeface="Arial"/>
              <a:buNone/>
              <a:defRPr sz="1800"/>
            </a:lvl6pPr>
            <a:lvl7pPr lvl="6" algn="l">
              <a:lnSpc>
                <a:spcPct val="100000"/>
              </a:lnSpc>
              <a:spcBef>
                <a:spcPts val="0"/>
              </a:spcBef>
              <a:spcAft>
                <a:spcPts val="0"/>
              </a:spcAft>
              <a:buSzPts val="1400"/>
              <a:buFont typeface="Arial"/>
              <a:buNone/>
              <a:defRPr sz="1800"/>
            </a:lvl7pPr>
            <a:lvl8pPr lvl="7" algn="l">
              <a:lnSpc>
                <a:spcPct val="100000"/>
              </a:lnSpc>
              <a:spcBef>
                <a:spcPts val="0"/>
              </a:spcBef>
              <a:spcAft>
                <a:spcPts val="0"/>
              </a:spcAft>
              <a:buSzPts val="1400"/>
              <a:buFont typeface="Arial"/>
              <a:buNone/>
              <a:defRPr sz="1800"/>
            </a:lvl8pPr>
            <a:lvl9pPr lvl="8" algn="l">
              <a:lnSpc>
                <a:spcPct val="100000"/>
              </a:lnSpc>
              <a:spcBef>
                <a:spcPts val="0"/>
              </a:spcBef>
              <a:spcAft>
                <a:spcPts val="0"/>
              </a:spcAft>
              <a:buSzPts val="1400"/>
              <a:buFont typeface="Arial"/>
              <a:buNone/>
              <a:defRPr sz="1800"/>
            </a:lvl9pPr>
          </a:lstStyle>
          <a:p/>
        </p:txBody>
      </p:sp>
      <p:sp>
        <p:nvSpPr>
          <p:cNvPr id="17" name="Google Shape;17;p2"/>
          <p:cNvSpPr txBox="1"/>
          <p:nvPr>
            <p:ph idx="1" type="subTitle"/>
          </p:nvPr>
        </p:nvSpPr>
        <p:spPr>
          <a:xfrm>
            <a:off x="1524000" y="3602037"/>
            <a:ext cx="9144000" cy="1655761"/>
          </a:xfrm>
          <a:prstGeom prst="rect">
            <a:avLst/>
          </a:prstGeom>
          <a:noFill/>
          <a:ln>
            <a:noFill/>
          </a:ln>
        </p:spPr>
        <p:txBody>
          <a:bodyPr anchorCtr="0" anchor="t" bIns="91425" lIns="91425" spcFirstLastPara="1" rIns="91425" wrap="square" tIns="91425">
            <a:noAutofit/>
          </a:bodyPr>
          <a:lstStyle>
            <a:lvl1pPr lvl="0" marR="0" algn="ctr">
              <a:lnSpc>
                <a:spcPct val="90000"/>
              </a:lnSpc>
              <a:spcBef>
                <a:spcPts val="1000"/>
              </a:spcBef>
              <a:spcAft>
                <a:spcPts val="0"/>
              </a:spcAft>
              <a:buClr>
                <a:schemeClr val="dk1"/>
              </a:buClr>
              <a:buSzPts val="2800"/>
              <a:buFont typeface="Arial"/>
              <a:buNone/>
              <a:defRPr b="0" i="0" sz="2400" u="none" cap="none" strike="noStrike">
                <a:solidFill>
                  <a:schemeClr val="dk1"/>
                </a:solidFill>
                <a:latin typeface="Calibri"/>
                <a:ea typeface="Calibri"/>
                <a:cs typeface="Calibri"/>
                <a:sym typeface="Calibri"/>
              </a:defRPr>
            </a:lvl1pPr>
            <a:lvl2pPr lvl="1" marR="0" algn="ctr">
              <a:lnSpc>
                <a:spcPct val="90000"/>
              </a:lnSpc>
              <a:spcBef>
                <a:spcPts val="500"/>
              </a:spcBef>
              <a:spcAft>
                <a:spcPts val="0"/>
              </a:spcAft>
              <a:buClr>
                <a:schemeClr val="dk1"/>
              </a:buClr>
              <a:buSzPts val="2400"/>
              <a:buFont typeface="Arial"/>
              <a:buNone/>
              <a:defRPr b="0" i="0" sz="2000" u="none" cap="none" strike="noStrike">
                <a:solidFill>
                  <a:schemeClr val="dk1"/>
                </a:solidFill>
                <a:latin typeface="Calibri"/>
                <a:ea typeface="Calibri"/>
                <a:cs typeface="Calibri"/>
                <a:sym typeface="Calibri"/>
              </a:defRPr>
            </a:lvl2pPr>
            <a:lvl3pPr lvl="2" marR="0" algn="ctr">
              <a:lnSpc>
                <a:spcPct val="90000"/>
              </a:lnSpc>
              <a:spcBef>
                <a:spcPts val="500"/>
              </a:spcBef>
              <a:spcAft>
                <a:spcPts val="0"/>
              </a:spcAft>
              <a:buClr>
                <a:schemeClr val="dk1"/>
              </a:buClr>
              <a:buSzPts val="2000"/>
              <a:buFont typeface="Arial"/>
              <a:buNone/>
              <a:defRPr b="0" i="0" sz="1800" u="none" cap="none" strike="noStrike">
                <a:solidFill>
                  <a:schemeClr val="dk1"/>
                </a:solidFill>
                <a:latin typeface="Calibri"/>
                <a:ea typeface="Calibri"/>
                <a:cs typeface="Calibri"/>
                <a:sym typeface="Calibri"/>
              </a:defRPr>
            </a:lvl3pPr>
            <a:lvl4pPr lvl="3" marR="0" algn="ctr">
              <a:lnSpc>
                <a:spcPct val="90000"/>
              </a:lnSpc>
              <a:spcBef>
                <a:spcPts val="500"/>
              </a:spcBef>
              <a:spcAft>
                <a:spcPts val="0"/>
              </a:spcAft>
              <a:buClr>
                <a:schemeClr val="dk1"/>
              </a:buClr>
              <a:buSzPts val="1800"/>
              <a:buFont typeface="Arial"/>
              <a:buNone/>
              <a:defRPr b="0" i="0" sz="1600" u="none" cap="none" strike="noStrike">
                <a:solidFill>
                  <a:schemeClr val="dk1"/>
                </a:solidFill>
                <a:latin typeface="Calibri"/>
                <a:ea typeface="Calibri"/>
                <a:cs typeface="Calibri"/>
                <a:sym typeface="Calibri"/>
              </a:defRPr>
            </a:lvl4pPr>
            <a:lvl5pPr lvl="4" marR="0" algn="ctr">
              <a:lnSpc>
                <a:spcPct val="90000"/>
              </a:lnSpc>
              <a:spcBef>
                <a:spcPts val="500"/>
              </a:spcBef>
              <a:spcAft>
                <a:spcPts val="0"/>
              </a:spcAft>
              <a:buClr>
                <a:schemeClr val="dk1"/>
              </a:buClr>
              <a:buSzPts val="1800"/>
              <a:buFont typeface="Arial"/>
              <a:buNone/>
              <a:defRPr b="0" i="0" sz="1600" u="none" cap="none" strike="noStrike">
                <a:solidFill>
                  <a:schemeClr val="dk1"/>
                </a:solidFill>
                <a:latin typeface="Calibri"/>
                <a:ea typeface="Calibri"/>
                <a:cs typeface="Calibri"/>
                <a:sym typeface="Calibri"/>
              </a:defRPr>
            </a:lvl5pPr>
            <a:lvl6pPr lvl="5" marR="0" algn="ctr">
              <a:lnSpc>
                <a:spcPct val="90000"/>
              </a:lnSpc>
              <a:spcBef>
                <a:spcPts val="500"/>
              </a:spcBef>
              <a:spcAft>
                <a:spcPts val="0"/>
              </a:spcAft>
              <a:buClr>
                <a:schemeClr val="dk1"/>
              </a:buClr>
              <a:buSzPts val="1800"/>
              <a:buFont typeface="Arial"/>
              <a:buNone/>
              <a:defRPr b="0" i="0" sz="1600" u="none" cap="none" strike="noStrike">
                <a:solidFill>
                  <a:schemeClr val="dk1"/>
                </a:solidFill>
                <a:latin typeface="Calibri"/>
                <a:ea typeface="Calibri"/>
                <a:cs typeface="Calibri"/>
                <a:sym typeface="Calibri"/>
              </a:defRPr>
            </a:lvl6pPr>
            <a:lvl7pPr lvl="6" marR="0" algn="ctr">
              <a:lnSpc>
                <a:spcPct val="90000"/>
              </a:lnSpc>
              <a:spcBef>
                <a:spcPts val="500"/>
              </a:spcBef>
              <a:spcAft>
                <a:spcPts val="0"/>
              </a:spcAft>
              <a:buClr>
                <a:schemeClr val="dk1"/>
              </a:buClr>
              <a:buSzPts val="1800"/>
              <a:buFont typeface="Arial"/>
              <a:buNone/>
              <a:defRPr b="0" i="0" sz="1600" u="none" cap="none" strike="noStrike">
                <a:solidFill>
                  <a:schemeClr val="dk1"/>
                </a:solidFill>
                <a:latin typeface="Calibri"/>
                <a:ea typeface="Calibri"/>
                <a:cs typeface="Calibri"/>
                <a:sym typeface="Calibri"/>
              </a:defRPr>
            </a:lvl7pPr>
            <a:lvl8pPr lvl="7" marR="0" algn="ctr">
              <a:lnSpc>
                <a:spcPct val="90000"/>
              </a:lnSpc>
              <a:spcBef>
                <a:spcPts val="500"/>
              </a:spcBef>
              <a:spcAft>
                <a:spcPts val="0"/>
              </a:spcAft>
              <a:buClr>
                <a:schemeClr val="dk1"/>
              </a:buClr>
              <a:buSzPts val="1800"/>
              <a:buFont typeface="Arial"/>
              <a:buNone/>
              <a:defRPr b="0" i="0" sz="1600" u="none" cap="none" strike="noStrike">
                <a:solidFill>
                  <a:schemeClr val="dk1"/>
                </a:solidFill>
                <a:latin typeface="Calibri"/>
                <a:ea typeface="Calibri"/>
                <a:cs typeface="Calibri"/>
                <a:sym typeface="Calibri"/>
              </a:defRPr>
            </a:lvl8pPr>
            <a:lvl9pPr lvl="8" marR="0" algn="ctr">
              <a:lnSpc>
                <a:spcPct val="90000"/>
              </a:lnSpc>
              <a:spcBef>
                <a:spcPts val="500"/>
              </a:spcBef>
              <a:spcAft>
                <a:spcPts val="0"/>
              </a:spcAft>
              <a:buClr>
                <a:schemeClr val="dk1"/>
              </a:buClr>
              <a:buSzPts val="1800"/>
              <a:buFont typeface="Arial"/>
              <a:buNone/>
              <a:defRPr b="0" i="0" sz="1600" u="none" cap="none" strike="noStrike">
                <a:solidFill>
                  <a:schemeClr val="dk1"/>
                </a:solidFill>
                <a:latin typeface="Calibri"/>
                <a:ea typeface="Calibri"/>
                <a:cs typeface="Calibri"/>
                <a:sym typeface="Calibri"/>
              </a:defRPr>
            </a:lvl9pPr>
          </a:lstStyle>
          <a:p/>
        </p:txBody>
      </p:sp>
      <p:sp>
        <p:nvSpPr>
          <p:cNvPr id="18" name="Google Shape;18;p2"/>
          <p:cNvSpPr txBox="1"/>
          <p:nvPr>
            <p:ph idx="10" type="dt"/>
          </p:nvPr>
        </p:nvSpPr>
        <p:spPr>
          <a:xfrm>
            <a:off x="838200" y="6356350"/>
            <a:ext cx="2743199" cy="365125"/>
          </a:xfrm>
          <a:prstGeom prst="rect">
            <a:avLst/>
          </a:prstGeom>
          <a:noFill/>
          <a:ln>
            <a:noFill/>
          </a:ln>
        </p:spPr>
        <p:txBody>
          <a:bodyPr anchorCtr="0" anchor="ctr" bIns="91425" lIns="91425" spcFirstLastPara="1" rIns="91425" wrap="square" tIns="91425">
            <a:noAutofit/>
          </a:bodyPr>
          <a:lstStyle>
            <a:lvl1pPr lvl="0" marR="0" algn="l">
              <a:lnSpc>
                <a:spcPct val="100000"/>
              </a:lnSpc>
              <a:spcBef>
                <a:spcPts val="0"/>
              </a:spcBef>
              <a:spcAft>
                <a:spcPts val="0"/>
              </a:spcAft>
              <a:buClr>
                <a:srgbClr val="888888"/>
              </a:buClr>
              <a:buSzPts val="1400"/>
              <a:buFont typeface="Calibri"/>
              <a:buNone/>
              <a:defRPr b="0" i="0" sz="1200" u="none" cap="none" strike="noStrike">
                <a:solidFill>
                  <a:srgbClr val="888888"/>
                </a:solidFill>
                <a:latin typeface="Calibri"/>
                <a:ea typeface="Calibri"/>
                <a:cs typeface="Calibri"/>
                <a:sym typeface="Calibri"/>
              </a:defRPr>
            </a:lvl1pPr>
            <a:lvl2pPr lvl="1"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2pPr>
            <a:lvl3pPr lvl="2"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3pPr>
            <a:lvl4pPr lvl="3"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4pPr>
            <a:lvl5pPr lvl="4"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5pPr>
            <a:lvl6pPr lvl="5"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6pPr>
            <a:lvl7pPr lvl="6"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7pPr>
            <a:lvl8pPr lvl="7"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8pPr>
            <a:lvl9pPr lvl="8"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9pPr>
          </a:lstStyle>
          <a:p/>
        </p:txBody>
      </p:sp>
      <p:sp>
        <p:nvSpPr>
          <p:cNvPr id="19" name="Google Shape;19;p2"/>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noAutofit/>
          </a:bodyPr>
          <a:lstStyle>
            <a:lvl1pPr lvl="0" marR="0" algn="ctr">
              <a:lnSpc>
                <a:spcPct val="100000"/>
              </a:lnSpc>
              <a:spcBef>
                <a:spcPts val="0"/>
              </a:spcBef>
              <a:spcAft>
                <a:spcPts val="0"/>
              </a:spcAft>
              <a:buClr>
                <a:srgbClr val="888888"/>
              </a:buClr>
              <a:buSzPts val="1400"/>
              <a:buFont typeface="Calibri"/>
              <a:buNone/>
              <a:defRPr b="0" i="0" sz="1200" u="none" cap="none" strike="noStrike">
                <a:solidFill>
                  <a:srgbClr val="888888"/>
                </a:solidFill>
                <a:latin typeface="Calibri"/>
                <a:ea typeface="Calibri"/>
                <a:cs typeface="Calibri"/>
                <a:sym typeface="Calibri"/>
              </a:defRPr>
            </a:lvl1pPr>
            <a:lvl2pPr lvl="1"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2pPr>
            <a:lvl3pPr lvl="2"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3pPr>
            <a:lvl4pPr lvl="3"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4pPr>
            <a:lvl5pPr lvl="4"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5pPr>
            <a:lvl6pPr lvl="5"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6pPr>
            <a:lvl7pPr lvl="6"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7pPr>
            <a:lvl8pPr lvl="7"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8pPr>
            <a:lvl9pPr lvl="8"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9pPr>
          </a:lstStyle>
          <a:p/>
        </p:txBody>
      </p:sp>
      <p:sp>
        <p:nvSpPr>
          <p:cNvPr id="20" name="Google Shape;20;p2"/>
          <p:cNvSpPr txBox="1"/>
          <p:nvPr>
            <p:ph idx="12" type="sldNum"/>
          </p:nvPr>
        </p:nvSpPr>
        <p:spPr>
          <a:xfrm>
            <a:off x="8610600" y="6356350"/>
            <a:ext cx="2743199"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73" name="Shape 73"/>
        <p:cNvGrpSpPr/>
        <p:nvPr/>
      </p:nvGrpSpPr>
      <p:grpSpPr>
        <a:xfrm>
          <a:off x="0" y="0"/>
          <a:ext cx="0" cy="0"/>
          <a:chOff x="0" y="0"/>
          <a:chExt cx="0" cy="0"/>
        </a:xfrm>
      </p:grpSpPr>
      <p:sp>
        <p:nvSpPr>
          <p:cNvPr id="74" name="Google Shape;74;p11"/>
          <p:cNvSpPr txBox="1"/>
          <p:nvPr>
            <p:ph type="title"/>
          </p:nvPr>
        </p:nvSpPr>
        <p:spPr>
          <a:xfrm>
            <a:off x="838200" y="365125"/>
            <a:ext cx="10515599" cy="1325562"/>
          </a:xfrm>
          <a:prstGeom prst="rect">
            <a:avLst/>
          </a:prstGeom>
          <a:noFill/>
          <a:ln>
            <a:noFill/>
          </a:ln>
        </p:spPr>
        <p:txBody>
          <a:bodyPr anchorCtr="0" anchor="ctr" bIns="91425" lIns="91425" spcFirstLastPara="1" rIns="91425" wrap="square" tIns="91425">
            <a:noAutofit/>
          </a:bodyPr>
          <a:lstStyle>
            <a:lvl1pPr lvl="0" marR="0" algn="l">
              <a:lnSpc>
                <a:spcPct val="90000"/>
              </a:lnSpc>
              <a:spcBef>
                <a:spcPts val="0"/>
              </a:spcBef>
              <a:spcAft>
                <a:spcPts val="0"/>
              </a:spcAft>
              <a:buClr>
                <a:schemeClr val="dk1"/>
              </a:buClr>
              <a:buSzPts val="1400"/>
              <a:buFont typeface="Calibri"/>
              <a:buNone/>
              <a:defRPr b="0" i="0" sz="4400" u="none" cap="none" strike="noStrike">
                <a:solidFill>
                  <a:schemeClr val="dk1"/>
                </a:solidFill>
                <a:latin typeface="Calibri"/>
                <a:ea typeface="Calibri"/>
                <a:cs typeface="Calibri"/>
                <a:sym typeface="Calibri"/>
              </a:defRPr>
            </a:lvl1pPr>
            <a:lvl2pPr lvl="1" algn="l">
              <a:lnSpc>
                <a:spcPct val="100000"/>
              </a:lnSpc>
              <a:spcBef>
                <a:spcPts val="0"/>
              </a:spcBef>
              <a:spcAft>
                <a:spcPts val="0"/>
              </a:spcAft>
              <a:buSzPts val="1400"/>
              <a:buFont typeface="Arial"/>
              <a:buNone/>
              <a:defRPr sz="1800"/>
            </a:lvl2pPr>
            <a:lvl3pPr lvl="2" algn="l">
              <a:lnSpc>
                <a:spcPct val="100000"/>
              </a:lnSpc>
              <a:spcBef>
                <a:spcPts val="0"/>
              </a:spcBef>
              <a:spcAft>
                <a:spcPts val="0"/>
              </a:spcAft>
              <a:buSzPts val="1400"/>
              <a:buFont typeface="Arial"/>
              <a:buNone/>
              <a:defRPr sz="1800"/>
            </a:lvl3pPr>
            <a:lvl4pPr lvl="3" algn="l">
              <a:lnSpc>
                <a:spcPct val="100000"/>
              </a:lnSpc>
              <a:spcBef>
                <a:spcPts val="0"/>
              </a:spcBef>
              <a:spcAft>
                <a:spcPts val="0"/>
              </a:spcAft>
              <a:buSzPts val="1400"/>
              <a:buFont typeface="Arial"/>
              <a:buNone/>
              <a:defRPr sz="1800"/>
            </a:lvl4pPr>
            <a:lvl5pPr lvl="4" algn="l">
              <a:lnSpc>
                <a:spcPct val="100000"/>
              </a:lnSpc>
              <a:spcBef>
                <a:spcPts val="0"/>
              </a:spcBef>
              <a:spcAft>
                <a:spcPts val="0"/>
              </a:spcAft>
              <a:buSzPts val="1400"/>
              <a:buFont typeface="Arial"/>
              <a:buNone/>
              <a:defRPr sz="1800"/>
            </a:lvl5pPr>
            <a:lvl6pPr lvl="5" algn="l">
              <a:lnSpc>
                <a:spcPct val="100000"/>
              </a:lnSpc>
              <a:spcBef>
                <a:spcPts val="0"/>
              </a:spcBef>
              <a:spcAft>
                <a:spcPts val="0"/>
              </a:spcAft>
              <a:buSzPts val="1400"/>
              <a:buFont typeface="Arial"/>
              <a:buNone/>
              <a:defRPr sz="1800"/>
            </a:lvl6pPr>
            <a:lvl7pPr lvl="6" algn="l">
              <a:lnSpc>
                <a:spcPct val="100000"/>
              </a:lnSpc>
              <a:spcBef>
                <a:spcPts val="0"/>
              </a:spcBef>
              <a:spcAft>
                <a:spcPts val="0"/>
              </a:spcAft>
              <a:buSzPts val="1400"/>
              <a:buFont typeface="Arial"/>
              <a:buNone/>
              <a:defRPr sz="1800"/>
            </a:lvl7pPr>
            <a:lvl8pPr lvl="7" algn="l">
              <a:lnSpc>
                <a:spcPct val="100000"/>
              </a:lnSpc>
              <a:spcBef>
                <a:spcPts val="0"/>
              </a:spcBef>
              <a:spcAft>
                <a:spcPts val="0"/>
              </a:spcAft>
              <a:buSzPts val="1400"/>
              <a:buFont typeface="Arial"/>
              <a:buNone/>
              <a:defRPr sz="1800"/>
            </a:lvl8pPr>
            <a:lvl9pPr lvl="8" algn="l">
              <a:lnSpc>
                <a:spcPct val="100000"/>
              </a:lnSpc>
              <a:spcBef>
                <a:spcPts val="0"/>
              </a:spcBef>
              <a:spcAft>
                <a:spcPts val="0"/>
              </a:spcAft>
              <a:buSzPts val="1400"/>
              <a:buFont typeface="Arial"/>
              <a:buNone/>
              <a:defRPr sz="1800"/>
            </a:lvl9pPr>
          </a:lstStyle>
          <a:p/>
        </p:txBody>
      </p:sp>
      <p:sp>
        <p:nvSpPr>
          <p:cNvPr id="75" name="Google Shape;75;p11"/>
          <p:cNvSpPr txBox="1"/>
          <p:nvPr>
            <p:ph idx="1" type="body"/>
          </p:nvPr>
        </p:nvSpPr>
        <p:spPr>
          <a:xfrm rot="5400000">
            <a:off x="3920330" y="-1256504"/>
            <a:ext cx="4351338" cy="10515599"/>
          </a:xfrm>
          <a:prstGeom prst="rect">
            <a:avLst/>
          </a:prstGeom>
          <a:noFill/>
          <a:ln>
            <a:noFill/>
          </a:ln>
        </p:spPr>
        <p:txBody>
          <a:bodyPr anchorCtr="0" anchor="t" bIns="91425" lIns="91425" spcFirstLastPara="1" rIns="91425" wrap="square" tIns="91425">
            <a:noAutofit/>
          </a:bodyPr>
          <a:lstStyle>
            <a:lvl1pPr indent="-406400" lvl="0" marL="457200" marR="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76" name="Google Shape;76;p11"/>
          <p:cNvSpPr txBox="1"/>
          <p:nvPr>
            <p:ph idx="10" type="dt"/>
          </p:nvPr>
        </p:nvSpPr>
        <p:spPr>
          <a:xfrm>
            <a:off x="838200" y="6356350"/>
            <a:ext cx="2743199" cy="365125"/>
          </a:xfrm>
          <a:prstGeom prst="rect">
            <a:avLst/>
          </a:prstGeom>
          <a:noFill/>
          <a:ln>
            <a:noFill/>
          </a:ln>
        </p:spPr>
        <p:txBody>
          <a:bodyPr anchorCtr="0" anchor="ctr" bIns="91425" lIns="91425" spcFirstLastPara="1" rIns="91425" wrap="square" tIns="91425">
            <a:noAutofit/>
          </a:bodyPr>
          <a:lstStyle>
            <a:lvl1pPr lvl="0" marR="0" algn="l">
              <a:lnSpc>
                <a:spcPct val="100000"/>
              </a:lnSpc>
              <a:spcBef>
                <a:spcPts val="0"/>
              </a:spcBef>
              <a:spcAft>
                <a:spcPts val="0"/>
              </a:spcAft>
              <a:buClr>
                <a:srgbClr val="888888"/>
              </a:buClr>
              <a:buSzPts val="1400"/>
              <a:buFont typeface="Calibri"/>
              <a:buNone/>
              <a:defRPr b="0" i="0" sz="1200" u="none" cap="none" strike="noStrike">
                <a:solidFill>
                  <a:srgbClr val="888888"/>
                </a:solidFill>
                <a:latin typeface="Calibri"/>
                <a:ea typeface="Calibri"/>
                <a:cs typeface="Calibri"/>
                <a:sym typeface="Calibri"/>
              </a:defRPr>
            </a:lvl1pPr>
            <a:lvl2pPr lvl="1"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2pPr>
            <a:lvl3pPr lvl="2"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3pPr>
            <a:lvl4pPr lvl="3"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4pPr>
            <a:lvl5pPr lvl="4"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5pPr>
            <a:lvl6pPr lvl="5"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6pPr>
            <a:lvl7pPr lvl="6"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7pPr>
            <a:lvl8pPr lvl="7"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8pPr>
            <a:lvl9pPr lvl="8"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9pPr>
          </a:lstStyle>
          <a:p/>
        </p:txBody>
      </p:sp>
      <p:sp>
        <p:nvSpPr>
          <p:cNvPr id="77" name="Google Shape;77;p11"/>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noAutofit/>
          </a:bodyPr>
          <a:lstStyle>
            <a:lvl1pPr lvl="0" marR="0" algn="ctr">
              <a:lnSpc>
                <a:spcPct val="100000"/>
              </a:lnSpc>
              <a:spcBef>
                <a:spcPts val="0"/>
              </a:spcBef>
              <a:spcAft>
                <a:spcPts val="0"/>
              </a:spcAft>
              <a:buClr>
                <a:srgbClr val="888888"/>
              </a:buClr>
              <a:buSzPts val="1400"/>
              <a:buFont typeface="Calibri"/>
              <a:buNone/>
              <a:defRPr b="0" i="0" sz="1200" u="none" cap="none" strike="noStrike">
                <a:solidFill>
                  <a:srgbClr val="888888"/>
                </a:solidFill>
                <a:latin typeface="Calibri"/>
                <a:ea typeface="Calibri"/>
                <a:cs typeface="Calibri"/>
                <a:sym typeface="Calibri"/>
              </a:defRPr>
            </a:lvl1pPr>
            <a:lvl2pPr lvl="1"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2pPr>
            <a:lvl3pPr lvl="2"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3pPr>
            <a:lvl4pPr lvl="3"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4pPr>
            <a:lvl5pPr lvl="4"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5pPr>
            <a:lvl6pPr lvl="5"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6pPr>
            <a:lvl7pPr lvl="6"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7pPr>
            <a:lvl8pPr lvl="7"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8pPr>
            <a:lvl9pPr lvl="8"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9pPr>
          </a:lstStyle>
          <a:p/>
        </p:txBody>
      </p:sp>
      <p:sp>
        <p:nvSpPr>
          <p:cNvPr id="78" name="Google Shape;78;p11"/>
          <p:cNvSpPr txBox="1"/>
          <p:nvPr>
            <p:ph idx="12" type="sldNum"/>
          </p:nvPr>
        </p:nvSpPr>
        <p:spPr>
          <a:xfrm>
            <a:off x="8610600" y="6356350"/>
            <a:ext cx="2743199"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9" name="Shape 79"/>
        <p:cNvGrpSpPr/>
        <p:nvPr/>
      </p:nvGrpSpPr>
      <p:grpSpPr>
        <a:xfrm>
          <a:off x="0" y="0"/>
          <a:ext cx="0" cy="0"/>
          <a:chOff x="0" y="0"/>
          <a:chExt cx="0" cy="0"/>
        </a:xfrm>
      </p:grpSpPr>
      <p:sp>
        <p:nvSpPr>
          <p:cNvPr id="80" name="Google Shape;80;p12"/>
          <p:cNvSpPr txBox="1"/>
          <p:nvPr>
            <p:ph type="title"/>
          </p:nvPr>
        </p:nvSpPr>
        <p:spPr>
          <a:xfrm rot="5400000">
            <a:off x="7133430" y="1956594"/>
            <a:ext cx="5811838" cy="2628899"/>
          </a:xfrm>
          <a:prstGeom prst="rect">
            <a:avLst/>
          </a:prstGeom>
          <a:noFill/>
          <a:ln>
            <a:noFill/>
          </a:ln>
        </p:spPr>
        <p:txBody>
          <a:bodyPr anchorCtr="0" anchor="ctr" bIns="91425" lIns="91425" spcFirstLastPara="1" rIns="91425" wrap="square" tIns="91425">
            <a:noAutofit/>
          </a:bodyPr>
          <a:lstStyle>
            <a:lvl1pPr lvl="0" marR="0" algn="l">
              <a:lnSpc>
                <a:spcPct val="90000"/>
              </a:lnSpc>
              <a:spcBef>
                <a:spcPts val="0"/>
              </a:spcBef>
              <a:spcAft>
                <a:spcPts val="0"/>
              </a:spcAft>
              <a:buClr>
                <a:schemeClr val="dk1"/>
              </a:buClr>
              <a:buSzPts val="1400"/>
              <a:buFont typeface="Calibri"/>
              <a:buNone/>
              <a:defRPr b="0" i="0" sz="4400" u="none" cap="none" strike="noStrike">
                <a:solidFill>
                  <a:schemeClr val="dk1"/>
                </a:solidFill>
                <a:latin typeface="Calibri"/>
                <a:ea typeface="Calibri"/>
                <a:cs typeface="Calibri"/>
                <a:sym typeface="Calibri"/>
              </a:defRPr>
            </a:lvl1pPr>
            <a:lvl2pPr lvl="1" algn="l">
              <a:lnSpc>
                <a:spcPct val="100000"/>
              </a:lnSpc>
              <a:spcBef>
                <a:spcPts val="0"/>
              </a:spcBef>
              <a:spcAft>
                <a:spcPts val="0"/>
              </a:spcAft>
              <a:buSzPts val="1400"/>
              <a:buFont typeface="Arial"/>
              <a:buNone/>
              <a:defRPr sz="1800"/>
            </a:lvl2pPr>
            <a:lvl3pPr lvl="2" algn="l">
              <a:lnSpc>
                <a:spcPct val="100000"/>
              </a:lnSpc>
              <a:spcBef>
                <a:spcPts val="0"/>
              </a:spcBef>
              <a:spcAft>
                <a:spcPts val="0"/>
              </a:spcAft>
              <a:buSzPts val="1400"/>
              <a:buFont typeface="Arial"/>
              <a:buNone/>
              <a:defRPr sz="1800"/>
            </a:lvl3pPr>
            <a:lvl4pPr lvl="3" algn="l">
              <a:lnSpc>
                <a:spcPct val="100000"/>
              </a:lnSpc>
              <a:spcBef>
                <a:spcPts val="0"/>
              </a:spcBef>
              <a:spcAft>
                <a:spcPts val="0"/>
              </a:spcAft>
              <a:buSzPts val="1400"/>
              <a:buFont typeface="Arial"/>
              <a:buNone/>
              <a:defRPr sz="1800"/>
            </a:lvl4pPr>
            <a:lvl5pPr lvl="4" algn="l">
              <a:lnSpc>
                <a:spcPct val="100000"/>
              </a:lnSpc>
              <a:spcBef>
                <a:spcPts val="0"/>
              </a:spcBef>
              <a:spcAft>
                <a:spcPts val="0"/>
              </a:spcAft>
              <a:buSzPts val="1400"/>
              <a:buFont typeface="Arial"/>
              <a:buNone/>
              <a:defRPr sz="1800"/>
            </a:lvl5pPr>
            <a:lvl6pPr lvl="5" algn="l">
              <a:lnSpc>
                <a:spcPct val="100000"/>
              </a:lnSpc>
              <a:spcBef>
                <a:spcPts val="0"/>
              </a:spcBef>
              <a:spcAft>
                <a:spcPts val="0"/>
              </a:spcAft>
              <a:buSzPts val="1400"/>
              <a:buFont typeface="Arial"/>
              <a:buNone/>
              <a:defRPr sz="1800"/>
            </a:lvl6pPr>
            <a:lvl7pPr lvl="6" algn="l">
              <a:lnSpc>
                <a:spcPct val="100000"/>
              </a:lnSpc>
              <a:spcBef>
                <a:spcPts val="0"/>
              </a:spcBef>
              <a:spcAft>
                <a:spcPts val="0"/>
              </a:spcAft>
              <a:buSzPts val="1400"/>
              <a:buFont typeface="Arial"/>
              <a:buNone/>
              <a:defRPr sz="1800"/>
            </a:lvl7pPr>
            <a:lvl8pPr lvl="7" algn="l">
              <a:lnSpc>
                <a:spcPct val="100000"/>
              </a:lnSpc>
              <a:spcBef>
                <a:spcPts val="0"/>
              </a:spcBef>
              <a:spcAft>
                <a:spcPts val="0"/>
              </a:spcAft>
              <a:buSzPts val="1400"/>
              <a:buFont typeface="Arial"/>
              <a:buNone/>
              <a:defRPr sz="1800"/>
            </a:lvl8pPr>
            <a:lvl9pPr lvl="8" algn="l">
              <a:lnSpc>
                <a:spcPct val="100000"/>
              </a:lnSpc>
              <a:spcBef>
                <a:spcPts val="0"/>
              </a:spcBef>
              <a:spcAft>
                <a:spcPts val="0"/>
              </a:spcAft>
              <a:buSzPts val="1400"/>
              <a:buFont typeface="Arial"/>
              <a:buNone/>
              <a:defRPr sz="1800"/>
            </a:lvl9pPr>
          </a:lstStyle>
          <a:p/>
        </p:txBody>
      </p:sp>
      <p:sp>
        <p:nvSpPr>
          <p:cNvPr id="81" name="Google Shape;81;p12"/>
          <p:cNvSpPr txBox="1"/>
          <p:nvPr>
            <p:ph idx="1" type="body"/>
          </p:nvPr>
        </p:nvSpPr>
        <p:spPr>
          <a:xfrm rot="5400000">
            <a:off x="1799430" y="-596105"/>
            <a:ext cx="5811838" cy="7734299"/>
          </a:xfrm>
          <a:prstGeom prst="rect">
            <a:avLst/>
          </a:prstGeom>
          <a:noFill/>
          <a:ln>
            <a:noFill/>
          </a:ln>
        </p:spPr>
        <p:txBody>
          <a:bodyPr anchorCtr="0" anchor="t" bIns="91425" lIns="91425" spcFirstLastPara="1" rIns="91425" wrap="square" tIns="91425">
            <a:noAutofit/>
          </a:bodyPr>
          <a:lstStyle>
            <a:lvl1pPr indent="-406400" lvl="0" marL="457200" marR="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82" name="Google Shape;82;p12"/>
          <p:cNvSpPr txBox="1"/>
          <p:nvPr>
            <p:ph idx="10" type="dt"/>
          </p:nvPr>
        </p:nvSpPr>
        <p:spPr>
          <a:xfrm>
            <a:off x="838200" y="6356350"/>
            <a:ext cx="2743199" cy="365125"/>
          </a:xfrm>
          <a:prstGeom prst="rect">
            <a:avLst/>
          </a:prstGeom>
          <a:noFill/>
          <a:ln>
            <a:noFill/>
          </a:ln>
        </p:spPr>
        <p:txBody>
          <a:bodyPr anchorCtr="0" anchor="ctr" bIns="91425" lIns="91425" spcFirstLastPara="1" rIns="91425" wrap="square" tIns="91425">
            <a:noAutofit/>
          </a:bodyPr>
          <a:lstStyle>
            <a:lvl1pPr lvl="0" marR="0" algn="l">
              <a:lnSpc>
                <a:spcPct val="100000"/>
              </a:lnSpc>
              <a:spcBef>
                <a:spcPts val="0"/>
              </a:spcBef>
              <a:spcAft>
                <a:spcPts val="0"/>
              </a:spcAft>
              <a:buClr>
                <a:srgbClr val="888888"/>
              </a:buClr>
              <a:buSzPts val="1400"/>
              <a:buFont typeface="Calibri"/>
              <a:buNone/>
              <a:defRPr b="0" i="0" sz="1200" u="none" cap="none" strike="noStrike">
                <a:solidFill>
                  <a:srgbClr val="888888"/>
                </a:solidFill>
                <a:latin typeface="Calibri"/>
                <a:ea typeface="Calibri"/>
                <a:cs typeface="Calibri"/>
                <a:sym typeface="Calibri"/>
              </a:defRPr>
            </a:lvl1pPr>
            <a:lvl2pPr lvl="1"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2pPr>
            <a:lvl3pPr lvl="2"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3pPr>
            <a:lvl4pPr lvl="3"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4pPr>
            <a:lvl5pPr lvl="4"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5pPr>
            <a:lvl6pPr lvl="5"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6pPr>
            <a:lvl7pPr lvl="6"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7pPr>
            <a:lvl8pPr lvl="7"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8pPr>
            <a:lvl9pPr lvl="8"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9pPr>
          </a:lstStyle>
          <a:p/>
        </p:txBody>
      </p:sp>
      <p:sp>
        <p:nvSpPr>
          <p:cNvPr id="83" name="Google Shape;83;p12"/>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noAutofit/>
          </a:bodyPr>
          <a:lstStyle>
            <a:lvl1pPr lvl="0" marR="0" algn="ctr">
              <a:lnSpc>
                <a:spcPct val="100000"/>
              </a:lnSpc>
              <a:spcBef>
                <a:spcPts val="0"/>
              </a:spcBef>
              <a:spcAft>
                <a:spcPts val="0"/>
              </a:spcAft>
              <a:buClr>
                <a:srgbClr val="888888"/>
              </a:buClr>
              <a:buSzPts val="1400"/>
              <a:buFont typeface="Calibri"/>
              <a:buNone/>
              <a:defRPr b="0" i="0" sz="1200" u="none" cap="none" strike="noStrike">
                <a:solidFill>
                  <a:srgbClr val="888888"/>
                </a:solidFill>
                <a:latin typeface="Calibri"/>
                <a:ea typeface="Calibri"/>
                <a:cs typeface="Calibri"/>
                <a:sym typeface="Calibri"/>
              </a:defRPr>
            </a:lvl1pPr>
            <a:lvl2pPr lvl="1"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2pPr>
            <a:lvl3pPr lvl="2"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3pPr>
            <a:lvl4pPr lvl="3"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4pPr>
            <a:lvl5pPr lvl="4"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5pPr>
            <a:lvl6pPr lvl="5"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6pPr>
            <a:lvl7pPr lvl="6"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7pPr>
            <a:lvl8pPr lvl="7"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8pPr>
            <a:lvl9pPr lvl="8"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9pPr>
          </a:lstStyle>
          <a:p/>
        </p:txBody>
      </p:sp>
      <p:sp>
        <p:nvSpPr>
          <p:cNvPr id="84" name="Google Shape;84;p12"/>
          <p:cNvSpPr txBox="1"/>
          <p:nvPr>
            <p:ph idx="12" type="sldNum"/>
          </p:nvPr>
        </p:nvSpPr>
        <p:spPr>
          <a:xfrm>
            <a:off x="8610600" y="6356350"/>
            <a:ext cx="2743199"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1" name="Shape 21"/>
        <p:cNvGrpSpPr/>
        <p:nvPr/>
      </p:nvGrpSpPr>
      <p:grpSpPr>
        <a:xfrm>
          <a:off x="0" y="0"/>
          <a:ext cx="0" cy="0"/>
          <a:chOff x="0" y="0"/>
          <a:chExt cx="0" cy="0"/>
        </a:xfrm>
      </p:grpSpPr>
      <p:sp>
        <p:nvSpPr>
          <p:cNvPr id="22" name="Google Shape;22;p3"/>
          <p:cNvSpPr/>
          <p:nvPr/>
        </p:nvSpPr>
        <p:spPr>
          <a:xfrm>
            <a:off x="-110825" y="-76725"/>
            <a:ext cx="12425100" cy="1192500"/>
          </a:xfrm>
          <a:prstGeom prst="rect">
            <a:avLst/>
          </a:prstGeom>
          <a:solidFill>
            <a:srgbClr val="F8C01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 name="Google Shape;23;p3"/>
          <p:cNvSpPr txBox="1"/>
          <p:nvPr>
            <p:ph type="title"/>
          </p:nvPr>
        </p:nvSpPr>
        <p:spPr>
          <a:xfrm>
            <a:off x="838200" y="365125"/>
            <a:ext cx="10515599" cy="1325562"/>
          </a:xfrm>
          <a:prstGeom prst="rect">
            <a:avLst/>
          </a:prstGeom>
          <a:noFill/>
          <a:ln>
            <a:noFill/>
          </a:ln>
        </p:spPr>
        <p:txBody>
          <a:bodyPr anchorCtr="0" anchor="ctr" bIns="91425" lIns="91425" spcFirstLastPara="1" rIns="91425" wrap="square" tIns="91425">
            <a:noAutofit/>
          </a:bodyPr>
          <a:lstStyle>
            <a:lvl1pPr lvl="0" marR="0" algn="l">
              <a:lnSpc>
                <a:spcPct val="90000"/>
              </a:lnSpc>
              <a:spcBef>
                <a:spcPts val="0"/>
              </a:spcBef>
              <a:spcAft>
                <a:spcPts val="0"/>
              </a:spcAft>
              <a:buClr>
                <a:schemeClr val="dk1"/>
              </a:buClr>
              <a:buSzPts val="1400"/>
              <a:buFont typeface="Calibri"/>
              <a:buNone/>
              <a:defRPr b="0" i="0" sz="4400" u="none" cap="none" strike="noStrike">
                <a:solidFill>
                  <a:schemeClr val="dk1"/>
                </a:solidFill>
                <a:latin typeface="Calibri"/>
                <a:ea typeface="Calibri"/>
                <a:cs typeface="Calibri"/>
                <a:sym typeface="Calibri"/>
              </a:defRPr>
            </a:lvl1pPr>
            <a:lvl2pPr lvl="1" algn="l">
              <a:lnSpc>
                <a:spcPct val="100000"/>
              </a:lnSpc>
              <a:spcBef>
                <a:spcPts val="0"/>
              </a:spcBef>
              <a:spcAft>
                <a:spcPts val="0"/>
              </a:spcAft>
              <a:buSzPts val="1400"/>
              <a:buFont typeface="Arial"/>
              <a:buNone/>
              <a:defRPr sz="1800"/>
            </a:lvl2pPr>
            <a:lvl3pPr lvl="2" algn="l">
              <a:lnSpc>
                <a:spcPct val="100000"/>
              </a:lnSpc>
              <a:spcBef>
                <a:spcPts val="0"/>
              </a:spcBef>
              <a:spcAft>
                <a:spcPts val="0"/>
              </a:spcAft>
              <a:buSzPts val="1400"/>
              <a:buFont typeface="Arial"/>
              <a:buNone/>
              <a:defRPr sz="1800"/>
            </a:lvl3pPr>
            <a:lvl4pPr lvl="3" algn="l">
              <a:lnSpc>
                <a:spcPct val="100000"/>
              </a:lnSpc>
              <a:spcBef>
                <a:spcPts val="0"/>
              </a:spcBef>
              <a:spcAft>
                <a:spcPts val="0"/>
              </a:spcAft>
              <a:buSzPts val="1400"/>
              <a:buFont typeface="Arial"/>
              <a:buNone/>
              <a:defRPr sz="1800"/>
            </a:lvl4pPr>
            <a:lvl5pPr lvl="4" algn="l">
              <a:lnSpc>
                <a:spcPct val="100000"/>
              </a:lnSpc>
              <a:spcBef>
                <a:spcPts val="0"/>
              </a:spcBef>
              <a:spcAft>
                <a:spcPts val="0"/>
              </a:spcAft>
              <a:buSzPts val="1400"/>
              <a:buFont typeface="Arial"/>
              <a:buNone/>
              <a:defRPr sz="1800"/>
            </a:lvl5pPr>
            <a:lvl6pPr lvl="5" algn="l">
              <a:lnSpc>
                <a:spcPct val="100000"/>
              </a:lnSpc>
              <a:spcBef>
                <a:spcPts val="0"/>
              </a:spcBef>
              <a:spcAft>
                <a:spcPts val="0"/>
              </a:spcAft>
              <a:buSzPts val="1400"/>
              <a:buFont typeface="Arial"/>
              <a:buNone/>
              <a:defRPr sz="1800"/>
            </a:lvl6pPr>
            <a:lvl7pPr lvl="6" algn="l">
              <a:lnSpc>
                <a:spcPct val="100000"/>
              </a:lnSpc>
              <a:spcBef>
                <a:spcPts val="0"/>
              </a:spcBef>
              <a:spcAft>
                <a:spcPts val="0"/>
              </a:spcAft>
              <a:buSzPts val="1400"/>
              <a:buFont typeface="Arial"/>
              <a:buNone/>
              <a:defRPr sz="1800"/>
            </a:lvl7pPr>
            <a:lvl8pPr lvl="7" algn="l">
              <a:lnSpc>
                <a:spcPct val="100000"/>
              </a:lnSpc>
              <a:spcBef>
                <a:spcPts val="0"/>
              </a:spcBef>
              <a:spcAft>
                <a:spcPts val="0"/>
              </a:spcAft>
              <a:buSzPts val="1400"/>
              <a:buFont typeface="Arial"/>
              <a:buNone/>
              <a:defRPr sz="1800"/>
            </a:lvl8pPr>
            <a:lvl9pPr lvl="8" algn="l">
              <a:lnSpc>
                <a:spcPct val="100000"/>
              </a:lnSpc>
              <a:spcBef>
                <a:spcPts val="0"/>
              </a:spcBef>
              <a:spcAft>
                <a:spcPts val="0"/>
              </a:spcAft>
              <a:buSzPts val="1400"/>
              <a:buFont typeface="Arial"/>
              <a:buNone/>
              <a:defRPr sz="1800"/>
            </a:lvl9pPr>
          </a:lstStyle>
          <a:p/>
        </p:txBody>
      </p:sp>
      <p:sp>
        <p:nvSpPr>
          <p:cNvPr id="24" name="Google Shape;24;p3"/>
          <p:cNvSpPr txBox="1"/>
          <p:nvPr>
            <p:ph idx="1" type="body"/>
          </p:nvPr>
        </p:nvSpPr>
        <p:spPr>
          <a:xfrm>
            <a:off x="838200" y="1825625"/>
            <a:ext cx="10515599" cy="4351338"/>
          </a:xfrm>
          <a:prstGeom prst="rect">
            <a:avLst/>
          </a:prstGeom>
          <a:noFill/>
          <a:ln>
            <a:noFill/>
          </a:ln>
        </p:spPr>
        <p:txBody>
          <a:bodyPr anchorCtr="0" anchor="t" bIns="91425" lIns="91425" spcFirstLastPara="1" rIns="91425" wrap="square" tIns="91425">
            <a:noAutofit/>
          </a:bodyPr>
          <a:lstStyle>
            <a:lvl1pPr indent="-406400" lvl="0" marL="457200" marR="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25" name="Google Shape;25;p3"/>
          <p:cNvSpPr txBox="1"/>
          <p:nvPr>
            <p:ph idx="10" type="dt"/>
          </p:nvPr>
        </p:nvSpPr>
        <p:spPr>
          <a:xfrm>
            <a:off x="838200" y="6356350"/>
            <a:ext cx="2743199" cy="365125"/>
          </a:xfrm>
          <a:prstGeom prst="rect">
            <a:avLst/>
          </a:prstGeom>
          <a:noFill/>
          <a:ln>
            <a:noFill/>
          </a:ln>
        </p:spPr>
        <p:txBody>
          <a:bodyPr anchorCtr="0" anchor="ctr" bIns="91425" lIns="91425" spcFirstLastPara="1" rIns="91425" wrap="square" tIns="91425">
            <a:noAutofit/>
          </a:bodyPr>
          <a:lstStyle>
            <a:lvl1pPr lvl="0" marR="0" algn="l">
              <a:lnSpc>
                <a:spcPct val="100000"/>
              </a:lnSpc>
              <a:spcBef>
                <a:spcPts val="0"/>
              </a:spcBef>
              <a:spcAft>
                <a:spcPts val="0"/>
              </a:spcAft>
              <a:buClr>
                <a:srgbClr val="888888"/>
              </a:buClr>
              <a:buSzPts val="1400"/>
              <a:buFont typeface="Calibri"/>
              <a:buNone/>
              <a:defRPr b="0" i="0" sz="1200" u="none" cap="none" strike="noStrike">
                <a:solidFill>
                  <a:srgbClr val="888888"/>
                </a:solidFill>
                <a:latin typeface="Calibri"/>
                <a:ea typeface="Calibri"/>
                <a:cs typeface="Calibri"/>
                <a:sym typeface="Calibri"/>
              </a:defRPr>
            </a:lvl1pPr>
            <a:lvl2pPr lvl="1"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2pPr>
            <a:lvl3pPr lvl="2"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3pPr>
            <a:lvl4pPr lvl="3"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4pPr>
            <a:lvl5pPr lvl="4"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5pPr>
            <a:lvl6pPr lvl="5"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6pPr>
            <a:lvl7pPr lvl="6"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7pPr>
            <a:lvl8pPr lvl="7"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8pPr>
            <a:lvl9pPr lvl="8"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9pPr>
          </a:lstStyle>
          <a:p/>
        </p:txBody>
      </p:sp>
      <p:sp>
        <p:nvSpPr>
          <p:cNvPr id="26" name="Google Shape;26;p3"/>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noAutofit/>
          </a:bodyPr>
          <a:lstStyle>
            <a:lvl1pPr lvl="0" marR="0" algn="ctr">
              <a:lnSpc>
                <a:spcPct val="100000"/>
              </a:lnSpc>
              <a:spcBef>
                <a:spcPts val="0"/>
              </a:spcBef>
              <a:spcAft>
                <a:spcPts val="0"/>
              </a:spcAft>
              <a:buClr>
                <a:srgbClr val="888888"/>
              </a:buClr>
              <a:buSzPts val="1400"/>
              <a:buFont typeface="Calibri"/>
              <a:buNone/>
              <a:defRPr b="0" i="0" sz="1200" u="none" cap="none" strike="noStrike">
                <a:solidFill>
                  <a:srgbClr val="888888"/>
                </a:solidFill>
                <a:latin typeface="Calibri"/>
                <a:ea typeface="Calibri"/>
                <a:cs typeface="Calibri"/>
                <a:sym typeface="Calibri"/>
              </a:defRPr>
            </a:lvl1pPr>
            <a:lvl2pPr lvl="1"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2pPr>
            <a:lvl3pPr lvl="2"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3pPr>
            <a:lvl4pPr lvl="3"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4pPr>
            <a:lvl5pPr lvl="4"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5pPr>
            <a:lvl6pPr lvl="5"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6pPr>
            <a:lvl7pPr lvl="6"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7pPr>
            <a:lvl8pPr lvl="7"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8pPr>
            <a:lvl9pPr lvl="8"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9pPr>
          </a:lstStyle>
          <a:p/>
        </p:txBody>
      </p:sp>
      <p:sp>
        <p:nvSpPr>
          <p:cNvPr id="27" name="Google Shape;27;p3"/>
          <p:cNvSpPr txBox="1"/>
          <p:nvPr>
            <p:ph idx="12" type="sldNum"/>
          </p:nvPr>
        </p:nvSpPr>
        <p:spPr>
          <a:xfrm>
            <a:off x="8610600" y="6356350"/>
            <a:ext cx="2743199"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28" name="Shape 28"/>
        <p:cNvGrpSpPr/>
        <p:nvPr/>
      </p:nvGrpSpPr>
      <p:grpSpPr>
        <a:xfrm>
          <a:off x="0" y="0"/>
          <a:ext cx="0" cy="0"/>
          <a:chOff x="0" y="0"/>
          <a:chExt cx="0" cy="0"/>
        </a:xfrm>
      </p:grpSpPr>
      <p:sp>
        <p:nvSpPr>
          <p:cNvPr id="29" name="Google Shape;29;p4"/>
          <p:cNvSpPr txBox="1"/>
          <p:nvPr>
            <p:ph idx="10" type="dt"/>
          </p:nvPr>
        </p:nvSpPr>
        <p:spPr>
          <a:xfrm>
            <a:off x="838200" y="6356350"/>
            <a:ext cx="2743199" cy="365125"/>
          </a:xfrm>
          <a:prstGeom prst="rect">
            <a:avLst/>
          </a:prstGeom>
          <a:noFill/>
          <a:ln>
            <a:noFill/>
          </a:ln>
        </p:spPr>
        <p:txBody>
          <a:bodyPr anchorCtr="0" anchor="ctr" bIns="91425" lIns="91425" spcFirstLastPara="1" rIns="91425" wrap="square" tIns="91425">
            <a:noAutofit/>
          </a:bodyPr>
          <a:lstStyle>
            <a:lvl1pPr lvl="0" marR="0" algn="l">
              <a:lnSpc>
                <a:spcPct val="100000"/>
              </a:lnSpc>
              <a:spcBef>
                <a:spcPts val="0"/>
              </a:spcBef>
              <a:spcAft>
                <a:spcPts val="0"/>
              </a:spcAft>
              <a:buClr>
                <a:srgbClr val="888888"/>
              </a:buClr>
              <a:buSzPts val="1400"/>
              <a:buFont typeface="Calibri"/>
              <a:buNone/>
              <a:defRPr b="0" i="0" sz="1200" u="none" cap="none" strike="noStrike">
                <a:solidFill>
                  <a:srgbClr val="888888"/>
                </a:solidFill>
                <a:latin typeface="Calibri"/>
                <a:ea typeface="Calibri"/>
                <a:cs typeface="Calibri"/>
                <a:sym typeface="Calibri"/>
              </a:defRPr>
            </a:lvl1pPr>
            <a:lvl2pPr lvl="1"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2pPr>
            <a:lvl3pPr lvl="2"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3pPr>
            <a:lvl4pPr lvl="3"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4pPr>
            <a:lvl5pPr lvl="4"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5pPr>
            <a:lvl6pPr lvl="5"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6pPr>
            <a:lvl7pPr lvl="6"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7pPr>
            <a:lvl8pPr lvl="7"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8pPr>
            <a:lvl9pPr lvl="8"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9pPr>
          </a:lstStyle>
          <a:p/>
        </p:txBody>
      </p:sp>
      <p:sp>
        <p:nvSpPr>
          <p:cNvPr id="30" name="Google Shape;30;p4"/>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noAutofit/>
          </a:bodyPr>
          <a:lstStyle>
            <a:lvl1pPr lvl="0" marR="0" algn="ctr">
              <a:lnSpc>
                <a:spcPct val="100000"/>
              </a:lnSpc>
              <a:spcBef>
                <a:spcPts val="0"/>
              </a:spcBef>
              <a:spcAft>
                <a:spcPts val="0"/>
              </a:spcAft>
              <a:buClr>
                <a:srgbClr val="888888"/>
              </a:buClr>
              <a:buSzPts val="1400"/>
              <a:buFont typeface="Calibri"/>
              <a:buNone/>
              <a:defRPr b="0" i="0" sz="1200" u="none" cap="none" strike="noStrike">
                <a:solidFill>
                  <a:srgbClr val="888888"/>
                </a:solidFill>
                <a:latin typeface="Calibri"/>
                <a:ea typeface="Calibri"/>
                <a:cs typeface="Calibri"/>
                <a:sym typeface="Calibri"/>
              </a:defRPr>
            </a:lvl1pPr>
            <a:lvl2pPr lvl="1"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2pPr>
            <a:lvl3pPr lvl="2"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3pPr>
            <a:lvl4pPr lvl="3"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4pPr>
            <a:lvl5pPr lvl="4"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5pPr>
            <a:lvl6pPr lvl="5"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6pPr>
            <a:lvl7pPr lvl="6"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7pPr>
            <a:lvl8pPr lvl="7"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8pPr>
            <a:lvl9pPr lvl="8"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9pPr>
          </a:lstStyle>
          <a:p/>
        </p:txBody>
      </p:sp>
      <p:sp>
        <p:nvSpPr>
          <p:cNvPr id="31" name="Google Shape;31;p4"/>
          <p:cNvSpPr txBox="1"/>
          <p:nvPr>
            <p:ph idx="12" type="sldNum"/>
          </p:nvPr>
        </p:nvSpPr>
        <p:spPr>
          <a:xfrm>
            <a:off x="8610600" y="6356350"/>
            <a:ext cx="2743199"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32" name="Shape 32"/>
        <p:cNvGrpSpPr/>
        <p:nvPr/>
      </p:nvGrpSpPr>
      <p:grpSpPr>
        <a:xfrm>
          <a:off x="0" y="0"/>
          <a:ext cx="0" cy="0"/>
          <a:chOff x="0" y="0"/>
          <a:chExt cx="0" cy="0"/>
        </a:xfrm>
      </p:grpSpPr>
      <p:sp>
        <p:nvSpPr>
          <p:cNvPr id="33" name="Google Shape;33;p5"/>
          <p:cNvSpPr txBox="1"/>
          <p:nvPr>
            <p:ph type="title"/>
          </p:nvPr>
        </p:nvSpPr>
        <p:spPr>
          <a:xfrm>
            <a:off x="831850" y="1709738"/>
            <a:ext cx="10515599" cy="2852737"/>
          </a:xfrm>
          <a:prstGeom prst="rect">
            <a:avLst/>
          </a:prstGeom>
          <a:noFill/>
          <a:ln>
            <a:noFill/>
          </a:ln>
        </p:spPr>
        <p:txBody>
          <a:bodyPr anchorCtr="0" anchor="b" bIns="91425" lIns="91425" spcFirstLastPara="1" rIns="91425" wrap="square" tIns="91425">
            <a:noAutofit/>
          </a:bodyPr>
          <a:lstStyle>
            <a:lvl1pPr lvl="0" marR="0" algn="l">
              <a:lnSpc>
                <a:spcPct val="90000"/>
              </a:lnSpc>
              <a:spcBef>
                <a:spcPts val="0"/>
              </a:spcBef>
              <a:spcAft>
                <a:spcPts val="0"/>
              </a:spcAft>
              <a:buClr>
                <a:schemeClr val="dk1"/>
              </a:buClr>
              <a:buSzPts val="1400"/>
              <a:buFont typeface="Calibri"/>
              <a:buNone/>
              <a:defRPr b="0" i="0" sz="6000" u="none" cap="none" strike="noStrike">
                <a:solidFill>
                  <a:schemeClr val="dk1"/>
                </a:solidFill>
                <a:latin typeface="Calibri"/>
                <a:ea typeface="Calibri"/>
                <a:cs typeface="Calibri"/>
                <a:sym typeface="Calibri"/>
              </a:defRPr>
            </a:lvl1pPr>
            <a:lvl2pPr lvl="1" algn="l">
              <a:lnSpc>
                <a:spcPct val="100000"/>
              </a:lnSpc>
              <a:spcBef>
                <a:spcPts val="0"/>
              </a:spcBef>
              <a:spcAft>
                <a:spcPts val="0"/>
              </a:spcAft>
              <a:buSzPts val="1400"/>
              <a:buFont typeface="Arial"/>
              <a:buNone/>
              <a:defRPr sz="1800"/>
            </a:lvl2pPr>
            <a:lvl3pPr lvl="2" algn="l">
              <a:lnSpc>
                <a:spcPct val="100000"/>
              </a:lnSpc>
              <a:spcBef>
                <a:spcPts val="0"/>
              </a:spcBef>
              <a:spcAft>
                <a:spcPts val="0"/>
              </a:spcAft>
              <a:buSzPts val="1400"/>
              <a:buFont typeface="Arial"/>
              <a:buNone/>
              <a:defRPr sz="1800"/>
            </a:lvl3pPr>
            <a:lvl4pPr lvl="3" algn="l">
              <a:lnSpc>
                <a:spcPct val="100000"/>
              </a:lnSpc>
              <a:spcBef>
                <a:spcPts val="0"/>
              </a:spcBef>
              <a:spcAft>
                <a:spcPts val="0"/>
              </a:spcAft>
              <a:buSzPts val="1400"/>
              <a:buFont typeface="Arial"/>
              <a:buNone/>
              <a:defRPr sz="1800"/>
            </a:lvl4pPr>
            <a:lvl5pPr lvl="4" algn="l">
              <a:lnSpc>
                <a:spcPct val="100000"/>
              </a:lnSpc>
              <a:spcBef>
                <a:spcPts val="0"/>
              </a:spcBef>
              <a:spcAft>
                <a:spcPts val="0"/>
              </a:spcAft>
              <a:buSzPts val="1400"/>
              <a:buFont typeface="Arial"/>
              <a:buNone/>
              <a:defRPr sz="1800"/>
            </a:lvl5pPr>
            <a:lvl6pPr lvl="5" algn="l">
              <a:lnSpc>
                <a:spcPct val="100000"/>
              </a:lnSpc>
              <a:spcBef>
                <a:spcPts val="0"/>
              </a:spcBef>
              <a:spcAft>
                <a:spcPts val="0"/>
              </a:spcAft>
              <a:buSzPts val="1400"/>
              <a:buFont typeface="Arial"/>
              <a:buNone/>
              <a:defRPr sz="1800"/>
            </a:lvl6pPr>
            <a:lvl7pPr lvl="6" algn="l">
              <a:lnSpc>
                <a:spcPct val="100000"/>
              </a:lnSpc>
              <a:spcBef>
                <a:spcPts val="0"/>
              </a:spcBef>
              <a:spcAft>
                <a:spcPts val="0"/>
              </a:spcAft>
              <a:buSzPts val="1400"/>
              <a:buFont typeface="Arial"/>
              <a:buNone/>
              <a:defRPr sz="1800"/>
            </a:lvl7pPr>
            <a:lvl8pPr lvl="7" algn="l">
              <a:lnSpc>
                <a:spcPct val="100000"/>
              </a:lnSpc>
              <a:spcBef>
                <a:spcPts val="0"/>
              </a:spcBef>
              <a:spcAft>
                <a:spcPts val="0"/>
              </a:spcAft>
              <a:buSzPts val="1400"/>
              <a:buFont typeface="Arial"/>
              <a:buNone/>
              <a:defRPr sz="1800"/>
            </a:lvl8pPr>
            <a:lvl9pPr lvl="8" algn="l">
              <a:lnSpc>
                <a:spcPct val="100000"/>
              </a:lnSpc>
              <a:spcBef>
                <a:spcPts val="0"/>
              </a:spcBef>
              <a:spcAft>
                <a:spcPts val="0"/>
              </a:spcAft>
              <a:buSzPts val="1400"/>
              <a:buFont typeface="Arial"/>
              <a:buNone/>
              <a:defRPr sz="1800"/>
            </a:lvl9pPr>
          </a:lstStyle>
          <a:p/>
        </p:txBody>
      </p:sp>
      <p:sp>
        <p:nvSpPr>
          <p:cNvPr id="34" name="Google Shape;34;p5"/>
          <p:cNvSpPr txBox="1"/>
          <p:nvPr>
            <p:ph idx="1" type="body"/>
          </p:nvPr>
        </p:nvSpPr>
        <p:spPr>
          <a:xfrm>
            <a:off x="831850" y="4589462"/>
            <a:ext cx="10515599" cy="1500187"/>
          </a:xfrm>
          <a:prstGeom prst="rect">
            <a:avLst/>
          </a:prstGeom>
          <a:noFill/>
          <a:ln>
            <a:noFill/>
          </a:ln>
        </p:spPr>
        <p:txBody>
          <a:bodyPr anchorCtr="0" anchor="t" bIns="91425" lIns="91425" spcFirstLastPara="1" rIns="91425" wrap="square" tIns="91425">
            <a:noAutofit/>
          </a:bodyPr>
          <a:lstStyle>
            <a:lvl1pPr indent="-228600" lvl="0" marL="457200" marR="0" algn="l">
              <a:lnSpc>
                <a:spcPct val="90000"/>
              </a:lnSpc>
              <a:spcBef>
                <a:spcPts val="1000"/>
              </a:spcBef>
              <a:spcAft>
                <a:spcPts val="0"/>
              </a:spcAft>
              <a:buClr>
                <a:srgbClr val="888888"/>
              </a:buClr>
              <a:buSzPts val="2800"/>
              <a:buFont typeface="Arial"/>
              <a:buNone/>
              <a:defRPr b="0" i="0" sz="2400" u="none" cap="none" strike="noStrike">
                <a:solidFill>
                  <a:srgbClr val="888888"/>
                </a:solidFill>
                <a:latin typeface="Calibri"/>
                <a:ea typeface="Calibri"/>
                <a:cs typeface="Calibri"/>
                <a:sym typeface="Calibri"/>
              </a:defRPr>
            </a:lvl1pPr>
            <a:lvl2pPr indent="-228600" lvl="1" marL="914400" marR="0" algn="l">
              <a:lnSpc>
                <a:spcPct val="90000"/>
              </a:lnSpc>
              <a:spcBef>
                <a:spcPts val="500"/>
              </a:spcBef>
              <a:spcAft>
                <a:spcPts val="0"/>
              </a:spcAft>
              <a:buClr>
                <a:srgbClr val="888888"/>
              </a:buClr>
              <a:buSzPts val="2400"/>
              <a:buFont typeface="Arial"/>
              <a:buNone/>
              <a:defRPr b="0" i="0" sz="2000" u="none" cap="none" strike="noStrike">
                <a:solidFill>
                  <a:srgbClr val="888888"/>
                </a:solidFill>
                <a:latin typeface="Calibri"/>
                <a:ea typeface="Calibri"/>
                <a:cs typeface="Calibri"/>
                <a:sym typeface="Calibri"/>
              </a:defRPr>
            </a:lvl2pPr>
            <a:lvl3pPr indent="-228600" lvl="2" marL="1371600" marR="0" algn="l">
              <a:lnSpc>
                <a:spcPct val="90000"/>
              </a:lnSpc>
              <a:spcBef>
                <a:spcPts val="500"/>
              </a:spcBef>
              <a:spcAft>
                <a:spcPts val="0"/>
              </a:spcAft>
              <a:buClr>
                <a:srgbClr val="888888"/>
              </a:buClr>
              <a:buSzPts val="2000"/>
              <a:buFont typeface="Arial"/>
              <a:buNone/>
              <a:defRPr b="0" i="0" sz="1800" u="none" cap="none" strike="noStrike">
                <a:solidFill>
                  <a:srgbClr val="888888"/>
                </a:solidFill>
                <a:latin typeface="Calibri"/>
                <a:ea typeface="Calibri"/>
                <a:cs typeface="Calibri"/>
                <a:sym typeface="Calibri"/>
              </a:defRPr>
            </a:lvl3pPr>
            <a:lvl4pPr indent="-228600" lvl="3" marL="1828800" marR="0" algn="l">
              <a:lnSpc>
                <a:spcPct val="90000"/>
              </a:lnSpc>
              <a:spcBef>
                <a:spcPts val="500"/>
              </a:spcBef>
              <a:spcAft>
                <a:spcPts val="0"/>
              </a:spcAft>
              <a:buClr>
                <a:srgbClr val="888888"/>
              </a:buClr>
              <a:buSzPts val="1800"/>
              <a:buFont typeface="Arial"/>
              <a:buNone/>
              <a:defRPr b="0" i="0" sz="1600" u="none" cap="none" strike="noStrike">
                <a:solidFill>
                  <a:srgbClr val="888888"/>
                </a:solidFill>
                <a:latin typeface="Calibri"/>
                <a:ea typeface="Calibri"/>
                <a:cs typeface="Calibri"/>
                <a:sym typeface="Calibri"/>
              </a:defRPr>
            </a:lvl4pPr>
            <a:lvl5pPr indent="-228600" lvl="4" marL="2286000" marR="0" algn="l">
              <a:lnSpc>
                <a:spcPct val="90000"/>
              </a:lnSpc>
              <a:spcBef>
                <a:spcPts val="500"/>
              </a:spcBef>
              <a:spcAft>
                <a:spcPts val="0"/>
              </a:spcAft>
              <a:buClr>
                <a:srgbClr val="888888"/>
              </a:buClr>
              <a:buSzPts val="1800"/>
              <a:buFont typeface="Arial"/>
              <a:buNone/>
              <a:defRPr b="0" i="0" sz="1600" u="none" cap="none" strike="noStrike">
                <a:solidFill>
                  <a:srgbClr val="888888"/>
                </a:solidFill>
                <a:latin typeface="Calibri"/>
                <a:ea typeface="Calibri"/>
                <a:cs typeface="Calibri"/>
                <a:sym typeface="Calibri"/>
              </a:defRPr>
            </a:lvl5pPr>
            <a:lvl6pPr indent="-228600" lvl="5" marL="2743200" marR="0" algn="l">
              <a:lnSpc>
                <a:spcPct val="90000"/>
              </a:lnSpc>
              <a:spcBef>
                <a:spcPts val="500"/>
              </a:spcBef>
              <a:spcAft>
                <a:spcPts val="0"/>
              </a:spcAft>
              <a:buClr>
                <a:srgbClr val="888888"/>
              </a:buClr>
              <a:buSzPts val="1800"/>
              <a:buFont typeface="Arial"/>
              <a:buNone/>
              <a:defRPr b="0" i="0" sz="1600" u="none" cap="none" strike="noStrike">
                <a:solidFill>
                  <a:srgbClr val="888888"/>
                </a:solidFill>
                <a:latin typeface="Calibri"/>
                <a:ea typeface="Calibri"/>
                <a:cs typeface="Calibri"/>
                <a:sym typeface="Calibri"/>
              </a:defRPr>
            </a:lvl6pPr>
            <a:lvl7pPr indent="-228600" lvl="6" marL="3200400" marR="0" algn="l">
              <a:lnSpc>
                <a:spcPct val="90000"/>
              </a:lnSpc>
              <a:spcBef>
                <a:spcPts val="500"/>
              </a:spcBef>
              <a:spcAft>
                <a:spcPts val="0"/>
              </a:spcAft>
              <a:buClr>
                <a:srgbClr val="888888"/>
              </a:buClr>
              <a:buSzPts val="1800"/>
              <a:buFont typeface="Arial"/>
              <a:buNone/>
              <a:defRPr b="0" i="0" sz="1600" u="none" cap="none" strike="noStrike">
                <a:solidFill>
                  <a:srgbClr val="888888"/>
                </a:solidFill>
                <a:latin typeface="Calibri"/>
                <a:ea typeface="Calibri"/>
                <a:cs typeface="Calibri"/>
                <a:sym typeface="Calibri"/>
              </a:defRPr>
            </a:lvl7pPr>
            <a:lvl8pPr indent="-228600" lvl="7" marL="3657600" marR="0" algn="l">
              <a:lnSpc>
                <a:spcPct val="90000"/>
              </a:lnSpc>
              <a:spcBef>
                <a:spcPts val="500"/>
              </a:spcBef>
              <a:spcAft>
                <a:spcPts val="0"/>
              </a:spcAft>
              <a:buClr>
                <a:srgbClr val="888888"/>
              </a:buClr>
              <a:buSzPts val="1800"/>
              <a:buFont typeface="Arial"/>
              <a:buNone/>
              <a:defRPr b="0" i="0" sz="1600" u="none" cap="none" strike="noStrike">
                <a:solidFill>
                  <a:srgbClr val="888888"/>
                </a:solidFill>
                <a:latin typeface="Calibri"/>
                <a:ea typeface="Calibri"/>
                <a:cs typeface="Calibri"/>
                <a:sym typeface="Calibri"/>
              </a:defRPr>
            </a:lvl8pPr>
            <a:lvl9pPr indent="-228600" lvl="8" marL="4114800" marR="0" algn="l">
              <a:lnSpc>
                <a:spcPct val="90000"/>
              </a:lnSpc>
              <a:spcBef>
                <a:spcPts val="500"/>
              </a:spcBef>
              <a:spcAft>
                <a:spcPts val="0"/>
              </a:spcAft>
              <a:buClr>
                <a:srgbClr val="888888"/>
              </a:buClr>
              <a:buSzPts val="1800"/>
              <a:buFont typeface="Arial"/>
              <a:buNone/>
              <a:defRPr b="0" i="0" sz="1600" u="none" cap="none" strike="noStrike">
                <a:solidFill>
                  <a:srgbClr val="888888"/>
                </a:solidFill>
                <a:latin typeface="Calibri"/>
                <a:ea typeface="Calibri"/>
                <a:cs typeface="Calibri"/>
                <a:sym typeface="Calibri"/>
              </a:defRPr>
            </a:lvl9pPr>
          </a:lstStyle>
          <a:p/>
        </p:txBody>
      </p:sp>
      <p:sp>
        <p:nvSpPr>
          <p:cNvPr id="35" name="Google Shape;35;p5"/>
          <p:cNvSpPr txBox="1"/>
          <p:nvPr>
            <p:ph idx="10" type="dt"/>
          </p:nvPr>
        </p:nvSpPr>
        <p:spPr>
          <a:xfrm>
            <a:off x="838200" y="6356350"/>
            <a:ext cx="2743199" cy="365125"/>
          </a:xfrm>
          <a:prstGeom prst="rect">
            <a:avLst/>
          </a:prstGeom>
          <a:noFill/>
          <a:ln>
            <a:noFill/>
          </a:ln>
        </p:spPr>
        <p:txBody>
          <a:bodyPr anchorCtr="0" anchor="ctr" bIns="91425" lIns="91425" spcFirstLastPara="1" rIns="91425" wrap="square" tIns="91425">
            <a:noAutofit/>
          </a:bodyPr>
          <a:lstStyle>
            <a:lvl1pPr lvl="0" marR="0" algn="l">
              <a:lnSpc>
                <a:spcPct val="100000"/>
              </a:lnSpc>
              <a:spcBef>
                <a:spcPts val="0"/>
              </a:spcBef>
              <a:spcAft>
                <a:spcPts val="0"/>
              </a:spcAft>
              <a:buClr>
                <a:srgbClr val="888888"/>
              </a:buClr>
              <a:buSzPts val="1400"/>
              <a:buFont typeface="Calibri"/>
              <a:buNone/>
              <a:defRPr b="0" i="0" sz="1200" u="none" cap="none" strike="noStrike">
                <a:solidFill>
                  <a:srgbClr val="888888"/>
                </a:solidFill>
                <a:latin typeface="Calibri"/>
                <a:ea typeface="Calibri"/>
                <a:cs typeface="Calibri"/>
                <a:sym typeface="Calibri"/>
              </a:defRPr>
            </a:lvl1pPr>
            <a:lvl2pPr lvl="1"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2pPr>
            <a:lvl3pPr lvl="2"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3pPr>
            <a:lvl4pPr lvl="3"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4pPr>
            <a:lvl5pPr lvl="4"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5pPr>
            <a:lvl6pPr lvl="5"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6pPr>
            <a:lvl7pPr lvl="6"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7pPr>
            <a:lvl8pPr lvl="7"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8pPr>
            <a:lvl9pPr lvl="8"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9pPr>
          </a:lstStyle>
          <a:p/>
        </p:txBody>
      </p:sp>
      <p:sp>
        <p:nvSpPr>
          <p:cNvPr id="36" name="Google Shape;36;p5"/>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noAutofit/>
          </a:bodyPr>
          <a:lstStyle>
            <a:lvl1pPr lvl="0" marR="0" algn="ctr">
              <a:lnSpc>
                <a:spcPct val="100000"/>
              </a:lnSpc>
              <a:spcBef>
                <a:spcPts val="0"/>
              </a:spcBef>
              <a:spcAft>
                <a:spcPts val="0"/>
              </a:spcAft>
              <a:buClr>
                <a:srgbClr val="888888"/>
              </a:buClr>
              <a:buSzPts val="1400"/>
              <a:buFont typeface="Calibri"/>
              <a:buNone/>
              <a:defRPr b="0" i="0" sz="1200" u="none" cap="none" strike="noStrike">
                <a:solidFill>
                  <a:srgbClr val="888888"/>
                </a:solidFill>
                <a:latin typeface="Calibri"/>
                <a:ea typeface="Calibri"/>
                <a:cs typeface="Calibri"/>
                <a:sym typeface="Calibri"/>
              </a:defRPr>
            </a:lvl1pPr>
            <a:lvl2pPr lvl="1"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2pPr>
            <a:lvl3pPr lvl="2"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3pPr>
            <a:lvl4pPr lvl="3"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4pPr>
            <a:lvl5pPr lvl="4"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5pPr>
            <a:lvl6pPr lvl="5"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6pPr>
            <a:lvl7pPr lvl="6"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7pPr>
            <a:lvl8pPr lvl="7"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8pPr>
            <a:lvl9pPr lvl="8"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9pPr>
          </a:lstStyle>
          <a:p/>
        </p:txBody>
      </p:sp>
      <p:sp>
        <p:nvSpPr>
          <p:cNvPr id="37" name="Google Shape;37;p5"/>
          <p:cNvSpPr txBox="1"/>
          <p:nvPr>
            <p:ph idx="12" type="sldNum"/>
          </p:nvPr>
        </p:nvSpPr>
        <p:spPr>
          <a:xfrm>
            <a:off x="8610600" y="6356350"/>
            <a:ext cx="2743199"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8" name="Shape 38"/>
        <p:cNvGrpSpPr/>
        <p:nvPr/>
      </p:nvGrpSpPr>
      <p:grpSpPr>
        <a:xfrm>
          <a:off x="0" y="0"/>
          <a:ext cx="0" cy="0"/>
          <a:chOff x="0" y="0"/>
          <a:chExt cx="0" cy="0"/>
        </a:xfrm>
      </p:grpSpPr>
      <p:sp>
        <p:nvSpPr>
          <p:cNvPr id="39" name="Google Shape;39;p6"/>
          <p:cNvSpPr txBox="1"/>
          <p:nvPr>
            <p:ph type="title"/>
          </p:nvPr>
        </p:nvSpPr>
        <p:spPr>
          <a:xfrm>
            <a:off x="838200" y="365125"/>
            <a:ext cx="10515599" cy="1325562"/>
          </a:xfrm>
          <a:prstGeom prst="rect">
            <a:avLst/>
          </a:prstGeom>
          <a:noFill/>
          <a:ln>
            <a:noFill/>
          </a:ln>
        </p:spPr>
        <p:txBody>
          <a:bodyPr anchorCtr="0" anchor="ctr" bIns="91425" lIns="91425" spcFirstLastPara="1" rIns="91425" wrap="square" tIns="91425">
            <a:noAutofit/>
          </a:bodyPr>
          <a:lstStyle>
            <a:lvl1pPr lvl="0" marR="0" algn="l">
              <a:lnSpc>
                <a:spcPct val="90000"/>
              </a:lnSpc>
              <a:spcBef>
                <a:spcPts val="0"/>
              </a:spcBef>
              <a:spcAft>
                <a:spcPts val="0"/>
              </a:spcAft>
              <a:buClr>
                <a:schemeClr val="dk1"/>
              </a:buClr>
              <a:buSzPts val="1400"/>
              <a:buFont typeface="Calibri"/>
              <a:buNone/>
              <a:defRPr b="0" i="0" sz="4400" u="none" cap="none" strike="noStrike">
                <a:solidFill>
                  <a:schemeClr val="dk1"/>
                </a:solidFill>
                <a:latin typeface="Calibri"/>
                <a:ea typeface="Calibri"/>
                <a:cs typeface="Calibri"/>
                <a:sym typeface="Calibri"/>
              </a:defRPr>
            </a:lvl1pPr>
            <a:lvl2pPr lvl="1" algn="l">
              <a:lnSpc>
                <a:spcPct val="100000"/>
              </a:lnSpc>
              <a:spcBef>
                <a:spcPts val="0"/>
              </a:spcBef>
              <a:spcAft>
                <a:spcPts val="0"/>
              </a:spcAft>
              <a:buSzPts val="1400"/>
              <a:buFont typeface="Arial"/>
              <a:buNone/>
              <a:defRPr sz="1800"/>
            </a:lvl2pPr>
            <a:lvl3pPr lvl="2" algn="l">
              <a:lnSpc>
                <a:spcPct val="100000"/>
              </a:lnSpc>
              <a:spcBef>
                <a:spcPts val="0"/>
              </a:spcBef>
              <a:spcAft>
                <a:spcPts val="0"/>
              </a:spcAft>
              <a:buSzPts val="1400"/>
              <a:buFont typeface="Arial"/>
              <a:buNone/>
              <a:defRPr sz="1800"/>
            </a:lvl3pPr>
            <a:lvl4pPr lvl="3" algn="l">
              <a:lnSpc>
                <a:spcPct val="100000"/>
              </a:lnSpc>
              <a:spcBef>
                <a:spcPts val="0"/>
              </a:spcBef>
              <a:spcAft>
                <a:spcPts val="0"/>
              </a:spcAft>
              <a:buSzPts val="1400"/>
              <a:buFont typeface="Arial"/>
              <a:buNone/>
              <a:defRPr sz="1800"/>
            </a:lvl4pPr>
            <a:lvl5pPr lvl="4" algn="l">
              <a:lnSpc>
                <a:spcPct val="100000"/>
              </a:lnSpc>
              <a:spcBef>
                <a:spcPts val="0"/>
              </a:spcBef>
              <a:spcAft>
                <a:spcPts val="0"/>
              </a:spcAft>
              <a:buSzPts val="1400"/>
              <a:buFont typeface="Arial"/>
              <a:buNone/>
              <a:defRPr sz="1800"/>
            </a:lvl5pPr>
            <a:lvl6pPr lvl="5" algn="l">
              <a:lnSpc>
                <a:spcPct val="100000"/>
              </a:lnSpc>
              <a:spcBef>
                <a:spcPts val="0"/>
              </a:spcBef>
              <a:spcAft>
                <a:spcPts val="0"/>
              </a:spcAft>
              <a:buSzPts val="1400"/>
              <a:buFont typeface="Arial"/>
              <a:buNone/>
              <a:defRPr sz="1800"/>
            </a:lvl6pPr>
            <a:lvl7pPr lvl="6" algn="l">
              <a:lnSpc>
                <a:spcPct val="100000"/>
              </a:lnSpc>
              <a:spcBef>
                <a:spcPts val="0"/>
              </a:spcBef>
              <a:spcAft>
                <a:spcPts val="0"/>
              </a:spcAft>
              <a:buSzPts val="1400"/>
              <a:buFont typeface="Arial"/>
              <a:buNone/>
              <a:defRPr sz="1800"/>
            </a:lvl7pPr>
            <a:lvl8pPr lvl="7" algn="l">
              <a:lnSpc>
                <a:spcPct val="100000"/>
              </a:lnSpc>
              <a:spcBef>
                <a:spcPts val="0"/>
              </a:spcBef>
              <a:spcAft>
                <a:spcPts val="0"/>
              </a:spcAft>
              <a:buSzPts val="1400"/>
              <a:buFont typeface="Arial"/>
              <a:buNone/>
              <a:defRPr sz="1800"/>
            </a:lvl8pPr>
            <a:lvl9pPr lvl="8" algn="l">
              <a:lnSpc>
                <a:spcPct val="100000"/>
              </a:lnSpc>
              <a:spcBef>
                <a:spcPts val="0"/>
              </a:spcBef>
              <a:spcAft>
                <a:spcPts val="0"/>
              </a:spcAft>
              <a:buSzPts val="1400"/>
              <a:buFont typeface="Arial"/>
              <a:buNone/>
              <a:defRPr sz="1800"/>
            </a:lvl9pPr>
          </a:lstStyle>
          <a:p/>
        </p:txBody>
      </p:sp>
      <p:sp>
        <p:nvSpPr>
          <p:cNvPr id="40" name="Google Shape;40;p6"/>
          <p:cNvSpPr txBox="1"/>
          <p:nvPr>
            <p:ph idx="1" type="body"/>
          </p:nvPr>
        </p:nvSpPr>
        <p:spPr>
          <a:xfrm>
            <a:off x="838200" y="1825625"/>
            <a:ext cx="5181600" cy="4351338"/>
          </a:xfrm>
          <a:prstGeom prst="rect">
            <a:avLst/>
          </a:prstGeom>
          <a:noFill/>
          <a:ln>
            <a:noFill/>
          </a:ln>
        </p:spPr>
        <p:txBody>
          <a:bodyPr anchorCtr="0" anchor="t" bIns="91425" lIns="91425" spcFirstLastPara="1" rIns="91425" wrap="square" tIns="91425">
            <a:noAutofit/>
          </a:bodyPr>
          <a:lstStyle>
            <a:lvl1pPr indent="-406400" lvl="0" marL="457200" marR="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41" name="Google Shape;41;p6"/>
          <p:cNvSpPr txBox="1"/>
          <p:nvPr>
            <p:ph idx="2" type="body"/>
          </p:nvPr>
        </p:nvSpPr>
        <p:spPr>
          <a:xfrm>
            <a:off x="6172200" y="1825625"/>
            <a:ext cx="5181600" cy="4351338"/>
          </a:xfrm>
          <a:prstGeom prst="rect">
            <a:avLst/>
          </a:prstGeom>
          <a:noFill/>
          <a:ln>
            <a:noFill/>
          </a:ln>
        </p:spPr>
        <p:txBody>
          <a:bodyPr anchorCtr="0" anchor="t" bIns="91425" lIns="91425" spcFirstLastPara="1" rIns="91425" wrap="square" tIns="91425">
            <a:noAutofit/>
          </a:bodyPr>
          <a:lstStyle>
            <a:lvl1pPr indent="-406400" lvl="0" marL="457200" marR="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42" name="Google Shape;42;p6"/>
          <p:cNvSpPr txBox="1"/>
          <p:nvPr>
            <p:ph idx="10" type="dt"/>
          </p:nvPr>
        </p:nvSpPr>
        <p:spPr>
          <a:xfrm>
            <a:off x="838200" y="6356350"/>
            <a:ext cx="2743199" cy="365125"/>
          </a:xfrm>
          <a:prstGeom prst="rect">
            <a:avLst/>
          </a:prstGeom>
          <a:noFill/>
          <a:ln>
            <a:noFill/>
          </a:ln>
        </p:spPr>
        <p:txBody>
          <a:bodyPr anchorCtr="0" anchor="ctr" bIns="91425" lIns="91425" spcFirstLastPara="1" rIns="91425" wrap="square" tIns="91425">
            <a:noAutofit/>
          </a:bodyPr>
          <a:lstStyle>
            <a:lvl1pPr lvl="0" marR="0" algn="l">
              <a:lnSpc>
                <a:spcPct val="100000"/>
              </a:lnSpc>
              <a:spcBef>
                <a:spcPts val="0"/>
              </a:spcBef>
              <a:spcAft>
                <a:spcPts val="0"/>
              </a:spcAft>
              <a:buClr>
                <a:srgbClr val="888888"/>
              </a:buClr>
              <a:buSzPts val="1400"/>
              <a:buFont typeface="Calibri"/>
              <a:buNone/>
              <a:defRPr b="0" i="0" sz="1200" u="none" cap="none" strike="noStrike">
                <a:solidFill>
                  <a:srgbClr val="888888"/>
                </a:solidFill>
                <a:latin typeface="Calibri"/>
                <a:ea typeface="Calibri"/>
                <a:cs typeface="Calibri"/>
                <a:sym typeface="Calibri"/>
              </a:defRPr>
            </a:lvl1pPr>
            <a:lvl2pPr lvl="1"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2pPr>
            <a:lvl3pPr lvl="2"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3pPr>
            <a:lvl4pPr lvl="3"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4pPr>
            <a:lvl5pPr lvl="4"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5pPr>
            <a:lvl6pPr lvl="5"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6pPr>
            <a:lvl7pPr lvl="6"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7pPr>
            <a:lvl8pPr lvl="7"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8pPr>
            <a:lvl9pPr lvl="8"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9pPr>
          </a:lstStyle>
          <a:p/>
        </p:txBody>
      </p:sp>
      <p:sp>
        <p:nvSpPr>
          <p:cNvPr id="43" name="Google Shape;43;p6"/>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noAutofit/>
          </a:bodyPr>
          <a:lstStyle>
            <a:lvl1pPr lvl="0" marR="0" algn="ctr">
              <a:lnSpc>
                <a:spcPct val="100000"/>
              </a:lnSpc>
              <a:spcBef>
                <a:spcPts val="0"/>
              </a:spcBef>
              <a:spcAft>
                <a:spcPts val="0"/>
              </a:spcAft>
              <a:buClr>
                <a:srgbClr val="888888"/>
              </a:buClr>
              <a:buSzPts val="1400"/>
              <a:buFont typeface="Calibri"/>
              <a:buNone/>
              <a:defRPr b="0" i="0" sz="1200" u="none" cap="none" strike="noStrike">
                <a:solidFill>
                  <a:srgbClr val="888888"/>
                </a:solidFill>
                <a:latin typeface="Calibri"/>
                <a:ea typeface="Calibri"/>
                <a:cs typeface="Calibri"/>
                <a:sym typeface="Calibri"/>
              </a:defRPr>
            </a:lvl1pPr>
            <a:lvl2pPr lvl="1"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2pPr>
            <a:lvl3pPr lvl="2"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3pPr>
            <a:lvl4pPr lvl="3"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4pPr>
            <a:lvl5pPr lvl="4"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5pPr>
            <a:lvl6pPr lvl="5"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6pPr>
            <a:lvl7pPr lvl="6"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7pPr>
            <a:lvl8pPr lvl="7"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8pPr>
            <a:lvl9pPr lvl="8"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9pPr>
          </a:lstStyle>
          <a:p/>
        </p:txBody>
      </p:sp>
      <p:sp>
        <p:nvSpPr>
          <p:cNvPr id="44" name="Google Shape;44;p6"/>
          <p:cNvSpPr txBox="1"/>
          <p:nvPr>
            <p:ph idx="12" type="sldNum"/>
          </p:nvPr>
        </p:nvSpPr>
        <p:spPr>
          <a:xfrm>
            <a:off x="8610600" y="6356350"/>
            <a:ext cx="2743199"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5" name="Shape 45"/>
        <p:cNvGrpSpPr/>
        <p:nvPr/>
      </p:nvGrpSpPr>
      <p:grpSpPr>
        <a:xfrm>
          <a:off x="0" y="0"/>
          <a:ext cx="0" cy="0"/>
          <a:chOff x="0" y="0"/>
          <a:chExt cx="0" cy="0"/>
        </a:xfrm>
      </p:grpSpPr>
      <p:sp>
        <p:nvSpPr>
          <p:cNvPr id="46" name="Google Shape;46;p7"/>
          <p:cNvSpPr txBox="1"/>
          <p:nvPr>
            <p:ph type="title"/>
          </p:nvPr>
        </p:nvSpPr>
        <p:spPr>
          <a:xfrm>
            <a:off x="839787" y="365125"/>
            <a:ext cx="10515599" cy="1325562"/>
          </a:xfrm>
          <a:prstGeom prst="rect">
            <a:avLst/>
          </a:prstGeom>
          <a:noFill/>
          <a:ln>
            <a:noFill/>
          </a:ln>
        </p:spPr>
        <p:txBody>
          <a:bodyPr anchorCtr="0" anchor="ctr" bIns="91425" lIns="91425" spcFirstLastPara="1" rIns="91425" wrap="square" tIns="91425">
            <a:noAutofit/>
          </a:bodyPr>
          <a:lstStyle>
            <a:lvl1pPr lvl="0" marR="0" algn="l">
              <a:lnSpc>
                <a:spcPct val="90000"/>
              </a:lnSpc>
              <a:spcBef>
                <a:spcPts val="0"/>
              </a:spcBef>
              <a:spcAft>
                <a:spcPts val="0"/>
              </a:spcAft>
              <a:buClr>
                <a:schemeClr val="dk1"/>
              </a:buClr>
              <a:buSzPts val="1400"/>
              <a:buFont typeface="Calibri"/>
              <a:buNone/>
              <a:defRPr b="0" i="0" sz="4400" u="none" cap="none" strike="noStrike">
                <a:solidFill>
                  <a:schemeClr val="dk1"/>
                </a:solidFill>
                <a:latin typeface="Calibri"/>
                <a:ea typeface="Calibri"/>
                <a:cs typeface="Calibri"/>
                <a:sym typeface="Calibri"/>
              </a:defRPr>
            </a:lvl1pPr>
            <a:lvl2pPr lvl="1" algn="l">
              <a:lnSpc>
                <a:spcPct val="100000"/>
              </a:lnSpc>
              <a:spcBef>
                <a:spcPts val="0"/>
              </a:spcBef>
              <a:spcAft>
                <a:spcPts val="0"/>
              </a:spcAft>
              <a:buSzPts val="1400"/>
              <a:buFont typeface="Arial"/>
              <a:buNone/>
              <a:defRPr sz="1800"/>
            </a:lvl2pPr>
            <a:lvl3pPr lvl="2" algn="l">
              <a:lnSpc>
                <a:spcPct val="100000"/>
              </a:lnSpc>
              <a:spcBef>
                <a:spcPts val="0"/>
              </a:spcBef>
              <a:spcAft>
                <a:spcPts val="0"/>
              </a:spcAft>
              <a:buSzPts val="1400"/>
              <a:buFont typeface="Arial"/>
              <a:buNone/>
              <a:defRPr sz="1800"/>
            </a:lvl3pPr>
            <a:lvl4pPr lvl="3" algn="l">
              <a:lnSpc>
                <a:spcPct val="100000"/>
              </a:lnSpc>
              <a:spcBef>
                <a:spcPts val="0"/>
              </a:spcBef>
              <a:spcAft>
                <a:spcPts val="0"/>
              </a:spcAft>
              <a:buSzPts val="1400"/>
              <a:buFont typeface="Arial"/>
              <a:buNone/>
              <a:defRPr sz="1800"/>
            </a:lvl4pPr>
            <a:lvl5pPr lvl="4" algn="l">
              <a:lnSpc>
                <a:spcPct val="100000"/>
              </a:lnSpc>
              <a:spcBef>
                <a:spcPts val="0"/>
              </a:spcBef>
              <a:spcAft>
                <a:spcPts val="0"/>
              </a:spcAft>
              <a:buSzPts val="1400"/>
              <a:buFont typeface="Arial"/>
              <a:buNone/>
              <a:defRPr sz="1800"/>
            </a:lvl5pPr>
            <a:lvl6pPr lvl="5" algn="l">
              <a:lnSpc>
                <a:spcPct val="100000"/>
              </a:lnSpc>
              <a:spcBef>
                <a:spcPts val="0"/>
              </a:spcBef>
              <a:spcAft>
                <a:spcPts val="0"/>
              </a:spcAft>
              <a:buSzPts val="1400"/>
              <a:buFont typeface="Arial"/>
              <a:buNone/>
              <a:defRPr sz="1800"/>
            </a:lvl6pPr>
            <a:lvl7pPr lvl="6" algn="l">
              <a:lnSpc>
                <a:spcPct val="100000"/>
              </a:lnSpc>
              <a:spcBef>
                <a:spcPts val="0"/>
              </a:spcBef>
              <a:spcAft>
                <a:spcPts val="0"/>
              </a:spcAft>
              <a:buSzPts val="1400"/>
              <a:buFont typeface="Arial"/>
              <a:buNone/>
              <a:defRPr sz="1800"/>
            </a:lvl7pPr>
            <a:lvl8pPr lvl="7" algn="l">
              <a:lnSpc>
                <a:spcPct val="100000"/>
              </a:lnSpc>
              <a:spcBef>
                <a:spcPts val="0"/>
              </a:spcBef>
              <a:spcAft>
                <a:spcPts val="0"/>
              </a:spcAft>
              <a:buSzPts val="1400"/>
              <a:buFont typeface="Arial"/>
              <a:buNone/>
              <a:defRPr sz="1800"/>
            </a:lvl8pPr>
            <a:lvl9pPr lvl="8" algn="l">
              <a:lnSpc>
                <a:spcPct val="100000"/>
              </a:lnSpc>
              <a:spcBef>
                <a:spcPts val="0"/>
              </a:spcBef>
              <a:spcAft>
                <a:spcPts val="0"/>
              </a:spcAft>
              <a:buSzPts val="1400"/>
              <a:buFont typeface="Arial"/>
              <a:buNone/>
              <a:defRPr sz="1800"/>
            </a:lvl9pPr>
          </a:lstStyle>
          <a:p/>
        </p:txBody>
      </p:sp>
      <p:sp>
        <p:nvSpPr>
          <p:cNvPr id="47" name="Google Shape;47;p7"/>
          <p:cNvSpPr txBox="1"/>
          <p:nvPr>
            <p:ph idx="1" type="body"/>
          </p:nvPr>
        </p:nvSpPr>
        <p:spPr>
          <a:xfrm>
            <a:off x="839787" y="1681163"/>
            <a:ext cx="5157787" cy="823912"/>
          </a:xfrm>
          <a:prstGeom prst="rect">
            <a:avLst/>
          </a:prstGeom>
          <a:noFill/>
          <a:ln>
            <a:noFill/>
          </a:ln>
        </p:spPr>
        <p:txBody>
          <a:bodyPr anchorCtr="0" anchor="b" bIns="91425" lIns="91425" spcFirstLastPara="1" rIns="91425" wrap="square" tIns="91425">
            <a:noAutofit/>
          </a:bodyPr>
          <a:lstStyle>
            <a:lvl1pPr indent="-228600" lvl="0" marL="457200" marR="0" algn="l">
              <a:lnSpc>
                <a:spcPct val="90000"/>
              </a:lnSpc>
              <a:spcBef>
                <a:spcPts val="1000"/>
              </a:spcBef>
              <a:spcAft>
                <a:spcPts val="0"/>
              </a:spcAft>
              <a:buClr>
                <a:schemeClr val="dk1"/>
              </a:buClr>
              <a:buSzPts val="2800"/>
              <a:buFont typeface="Arial"/>
              <a:buNone/>
              <a:defRPr b="1" i="0" sz="2400" u="none" cap="none" strike="noStrike">
                <a:solidFill>
                  <a:schemeClr val="dk1"/>
                </a:solidFill>
                <a:latin typeface="Calibri"/>
                <a:ea typeface="Calibri"/>
                <a:cs typeface="Calibri"/>
                <a:sym typeface="Calibri"/>
              </a:defRPr>
            </a:lvl1pPr>
            <a:lvl2pPr indent="-228600" lvl="1" marL="914400" marR="0" algn="l">
              <a:lnSpc>
                <a:spcPct val="90000"/>
              </a:lnSpc>
              <a:spcBef>
                <a:spcPts val="500"/>
              </a:spcBef>
              <a:spcAft>
                <a:spcPts val="0"/>
              </a:spcAft>
              <a:buClr>
                <a:schemeClr val="dk1"/>
              </a:buClr>
              <a:buSzPts val="2400"/>
              <a:buFont typeface="Arial"/>
              <a:buNone/>
              <a:defRPr b="1" i="0" sz="2000" u="none" cap="none" strike="noStrike">
                <a:solidFill>
                  <a:schemeClr val="dk1"/>
                </a:solidFill>
                <a:latin typeface="Calibri"/>
                <a:ea typeface="Calibri"/>
                <a:cs typeface="Calibri"/>
                <a:sym typeface="Calibri"/>
              </a:defRPr>
            </a:lvl2pPr>
            <a:lvl3pPr indent="-228600" lvl="2" marL="1371600" marR="0" algn="l">
              <a:lnSpc>
                <a:spcPct val="90000"/>
              </a:lnSpc>
              <a:spcBef>
                <a:spcPts val="500"/>
              </a:spcBef>
              <a:spcAft>
                <a:spcPts val="0"/>
              </a:spcAft>
              <a:buClr>
                <a:schemeClr val="dk1"/>
              </a:buClr>
              <a:buSzPts val="2000"/>
              <a:buFont typeface="Arial"/>
              <a:buNone/>
              <a:defRPr b="1" i="0" sz="1800" u="none" cap="none" strike="noStrike">
                <a:solidFill>
                  <a:schemeClr val="dk1"/>
                </a:solidFill>
                <a:latin typeface="Calibri"/>
                <a:ea typeface="Calibri"/>
                <a:cs typeface="Calibri"/>
                <a:sym typeface="Calibri"/>
              </a:defRPr>
            </a:lvl3pPr>
            <a:lvl4pPr indent="-228600" lvl="3" marL="1828800" marR="0" algn="l">
              <a:lnSpc>
                <a:spcPct val="90000"/>
              </a:lnSpc>
              <a:spcBef>
                <a:spcPts val="500"/>
              </a:spcBef>
              <a:spcAft>
                <a:spcPts val="0"/>
              </a:spcAft>
              <a:buClr>
                <a:schemeClr val="dk1"/>
              </a:buClr>
              <a:buSzPts val="1800"/>
              <a:buFont typeface="Arial"/>
              <a:buNone/>
              <a:defRPr b="1" i="0" sz="1600" u="none" cap="none" strike="noStrike">
                <a:solidFill>
                  <a:schemeClr val="dk1"/>
                </a:solidFill>
                <a:latin typeface="Calibri"/>
                <a:ea typeface="Calibri"/>
                <a:cs typeface="Calibri"/>
                <a:sym typeface="Calibri"/>
              </a:defRPr>
            </a:lvl4pPr>
            <a:lvl5pPr indent="-228600" lvl="4" marL="2286000" marR="0" algn="l">
              <a:lnSpc>
                <a:spcPct val="90000"/>
              </a:lnSpc>
              <a:spcBef>
                <a:spcPts val="500"/>
              </a:spcBef>
              <a:spcAft>
                <a:spcPts val="0"/>
              </a:spcAft>
              <a:buClr>
                <a:schemeClr val="dk1"/>
              </a:buClr>
              <a:buSzPts val="1800"/>
              <a:buFont typeface="Arial"/>
              <a:buNone/>
              <a:defRPr b="1" i="0" sz="1600" u="none" cap="none" strike="noStrike">
                <a:solidFill>
                  <a:schemeClr val="dk1"/>
                </a:solidFill>
                <a:latin typeface="Calibri"/>
                <a:ea typeface="Calibri"/>
                <a:cs typeface="Calibri"/>
                <a:sym typeface="Calibri"/>
              </a:defRPr>
            </a:lvl5pPr>
            <a:lvl6pPr indent="-228600" lvl="5" marL="2743200" marR="0" algn="l">
              <a:lnSpc>
                <a:spcPct val="90000"/>
              </a:lnSpc>
              <a:spcBef>
                <a:spcPts val="500"/>
              </a:spcBef>
              <a:spcAft>
                <a:spcPts val="0"/>
              </a:spcAft>
              <a:buClr>
                <a:schemeClr val="dk1"/>
              </a:buClr>
              <a:buSzPts val="1800"/>
              <a:buFont typeface="Arial"/>
              <a:buNone/>
              <a:defRPr b="1" i="0" sz="1600" u="none" cap="none" strike="noStrike">
                <a:solidFill>
                  <a:schemeClr val="dk1"/>
                </a:solidFill>
                <a:latin typeface="Calibri"/>
                <a:ea typeface="Calibri"/>
                <a:cs typeface="Calibri"/>
                <a:sym typeface="Calibri"/>
              </a:defRPr>
            </a:lvl6pPr>
            <a:lvl7pPr indent="-228600" lvl="6" marL="3200400" marR="0" algn="l">
              <a:lnSpc>
                <a:spcPct val="90000"/>
              </a:lnSpc>
              <a:spcBef>
                <a:spcPts val="500"/>
              </a:spcBef>
              <a:spcAft>
                <a:spcPts val="0"/>
              </a:spcAft>
              <a:buClr>
                <a:schemeClr val="dk1"/>
              </a:buClr>
              <a:buSzPts val="1800"/>
              <a:buFont typeface="Arial"/>
              <a:buNone/>
              <a:defRPr b="1" i="0" sz="1600" u="none" cap="none" strike="noStrike">
                <a:solidFill>
                  <a:schemeClr val="dk1"/>
                </a:solidFill>
                <a:latin typeface="Calibri"/>
                <a:ea typeface="Calibri"/>
                <a:cs typeface="Calibri"/>
                <a:sym typeface="Calibri"/>
              </a:defRPr>
            </a:lvl7pPr>
            <a:lvl8pPr indent="-228600" lvl="7" marL="3657600" marR="0" algn="l">
              <a:lnSpc>
                <a:spcPct val="90000"/>
              </a:lnSpc>
              <a:spcBef>
                <a:spcPts val="500"/>
              </a:spcBef>
              <a:spcAft>
                <a:spcPts val="0"/>
              </a:spcAft>
              <a:buClr>
                <a:schemeClr val="dk1"/>
              </a:buClr>
              <a:buSzPts val="1800"/>
              <a:buFont typeface="Arial"/>
              <a:buNone/>
              <a:defRPr b="1" i="0" sz="1600" u="none" cap="none" strike="noStrike">
                <a:solidFill>
                  <a:schemeClr val="dk1"/>
                </a:solidFill>
                <a:latin typeface="Calibri"/>
                <a:ea typeface="Calibri"/>
                <a:cs typeface="Calibri"/>
                <a:sym typeface="Calibri"/>
              </a:defRPr>
            </a:lvl8pPr>
            <a:lvl9pPr indent="-228600" lvl="8" marL="4114800" marR="0" algn="l">
              <a:lnSpc>
                <a:spcPct val="90000"/>
              </a:lnSpc>
              <a:spcBef>
                <a:spcPts val="500"/>
              </a:spcBef>
              <a:spcAft>
                <a:spcPts val="0"/>
              </a:spcAft>
              <a:buClr>
                <a:schemeClr val="dk1"/>
              </a:buClr>
              <a:buSzPts val="1800"/>
              <a:buFont typeface="Arial"/>
              <a:buNone/>
              <a:defRPr b="1" i="0" sz="1600" u="none" cap="none" strike="noStrike">
                <a:solidFill>
                  <a:schemeClr val="dk1"/>
                </a:solidFill>
                <a:latin typeface="Calibri"/>
                <a:ea typeface="Calibri"/>
                <a:cs typeface="Calibri"/>
                <a:sym typeface="Calibri"/>
              </a:defRPr>
            </a:lvl9pPr>
          </a:lstStyle>
          <a:p/>
        </p:txBody>
      </p:sp>
      <p:sp>
        <p:nvSpPr>
          <p:cNvPr id="48" name="Google Shape;48;p7"/>
          <p:cNvSpPr txBox="1"/>
          <p:nvPr>
            <p:ph idx="2" type="body"/>
          </p:nvPr>
        </p:nvSpPr>
        <p:spPr>
          <a:xfrm>
            <a:off x="839787" y="2505075"/>
            <a:ext cx="5157787" cy="3684588"/>
          </a:xfrm>
          <a:prstGeom prst="rect">
            <a:avLst/>
          </a:prstGeom>
          <a:noFill/>
          <a:ln>
            <a:noFill/>
          </a:ln>
        </p:spPr>
        <p:txBody>
          <a:bodyPr anchorCtr="0" anchor="t" bIns="91425" lIns="91425" spcFirstLastPara="1" rIns="91425" wrap="square" tIns="91425">
            <a:noAutofit/>
          </a:bodyPr>
          <a:lstStyle>
            <a:lvl1pPr indent="-406400" lvl="0" marL="457200" marR="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49" name="Google Shape;49;p7"/>
          <p:cNvSpPr txBox="1"/>
          <p:nvPr>
            <p:ph idx="3" type="body"/>
          </p:nvPr>
        </p:nvSpPr>
        <p:spPr>
          <a:xfrm>
            <a:off x="6172200" y="1681163"/>
            <a:ext cx="5183186" cy="823912"/>
          </a:xfrm>
          <a:prstGeom prst="rect">
            <a:avLst/>
          </a:prstGeom>
          <a:noFill/>
          <a:ln>
            <a:noFill/>
          </a:ln>
        </p:spPr>
        <p:txBody>
          <a:bodyPr anchorCtr="0" anchor="b" bIns="91425" lIns="91425" spcFirstLastPara="1" rIns="91425" wrap="square" tIns="91425">
            <a:noAutofit/>
          </a:bodyPr>
          <a:lstStyle>
            <a:lvl1pPr indent="-228600" lvl="0" marL="457200" marR="0" algn="l">
              <a:lnSpc>
                <a:spcPct val="90000"/>
              </a:lnSpc>
              <a:spcBef>
                <a:spcPts val="1000"/>
              </a:spcBef>
              <a:spcAft>
                <a:spcPts val="0"/>
              </a:spcAft>
              <a:buClr>
                <a:schemeClr val="dk1"/>
              </a:buClr>
              <a:buSzPts val="2800"/>
              <a:buFont typeface="Arial"/>
              <a:buNone/>
              <a:defRPr b="1" i="0" sz="2400" u="none" cap="none" strike="noStrike">
                <a:solidFill>
                  <a:schemeClr val="dk1"/>
                </a:solidFill>
                <a:latin typeface="Calibri"/>
                <a:ea typeface="Calibri"/>
                <a:cs typeface="Calibri"/>
                <a:sym typeface="Calibri"/>
              </a:defRPr>
            </a:lvl1pPr>
            <a:lvl2pPr indent="-228600" lvl="1" marL="914400" marR="0" algn="l">
              <a:lnSpc>
                <a:spcPct val="90000"/>
              </a:lnSpc>
              <a:spcBef>
                <a:spcPts val="500"/>
              </a:spcBef>
              <a:spcAft>
                <a:spcPts val="0"/>
              </a:spcAft>
              <a:buClr>
                <a:schemeClr val="dk1"/>
              </a:buClr>
              <a:buSzPts val="2400"/>
              <a:buFont typeface="Arial"/>
              <a:buNone/>
              <a:defRPr b="1" i="0" sz="2000" u="none" cap="none" strike="noStrike">
                <a:solidFill>
                  <a:schemeClr val="dk1"/>
                </a:solidFill>
                <a:latin typeface="Calibri"/>
                <a:ea typeface="Calibri"/>
                <a:cs typeface="Calibri"/>
                <a:sym typeface="Calibri"/>
              </a:defRPr>
            </a:lvl2pPr>
            <a:lvl3pPr indent="-228600" lvl="2" marL="1371600" marR="0" algn="l">
              <a:lnSpc>
                <a:spcPct val="90000"/>
              </a:lnSpc>
              <a:spcBef>
                <a:spcPts val="500"/>
              </a:spcBef>
              <a:spcAft>
                <a:spcPts val="0"/>
              </a:spcAft>
              <a:buClr>
                <a:schemeClr val="dk1"/>
              </a:buClr>
              <a:buSzPts val="2000"/>
              <a:buFont typeface="Arial"/>
              <a:buNone/>
              <a:defRPr b="1" i="0" sz="1800" u="none" cap="none" strike="noStrike">
                <a:solidFill>
                  <a:schemeClr val="dk1"/>
                </a:solidFill>
                <a:latin typeface="Calibri"/>
                <a:ea typeface="Calibri"/>
                <a:cs typeface="Calibri"/>
                <a:sym typeface="Calibri"/>
              </a:defRPr>
            </a:lvl3pPr>
            <a:lvl4pPr indent="-228600" lvl="3" marL="1828800" marR="0" algn="l">
              <a:lnSpc>
                <a:spcPct val="90000"/>
              </a:lnSpc>
              <a:spcBef>
                <a:spcPts val="500"/>
              </a:spcBef>
              <a:spcAft>
                <a:spcPts val="0"/>
              </a:spcAft>
              <a:buClr>
                <a:schemeClr val="dk1"/>
              </a:buClr>
              <a:buSzPts val="1800"/>
              <a:buFont typeface="Arial"/>
              <a:buNone/>
              <a:defRPr b="1" i="0" sz="1600" u="none" cap="none" strike="noStrike">
                <a:solidFill>
                  <a:schemeClr val="dk1"/>
                </a:solidFill>
                <a:latin typeface="Calibri"/>
                <a:ea typeface="Calibri"/>
                <a:cs typeface="Calibri"/>
                <a:sym typeface="Calibri"/>
              </a:defRPr>
            </a:lvl4pPr>
            <a:lvl5pPr indent="-228600" lvl="4" marL="2286000" marR="0" algn="l">
              <a:lnSpc>
                <a:spcPct val="90000"/>
              </a:lnSpc>
              <a:spcBef>
                <a:spcPts val="500"/>
              </a:spcBef>
              <a:spcAft>
                <a:spcPts val="0"/>
              </a:spcAft>
              <a:buClr>
                <a:schemeClr val="dk1"/>
              </a:buClr>
              <a:buSzPts val="1800"/>
              <a:buFont typeface="Arial"/>
              <a:buNone/>
              <a:defRPr b="1" i="0" sz="1600" u="none" cap="none" strike="noStrike">
                <a:solidFill>
                  <a:schemeClr val="dk1"/>
                </a:solidFill>
                <a:latin typeface="Calibri"/>
                <a:ea typeface="Calibri"/>
                <a:cs typeface="Calibri"/>
                <a:sym typeface="Calibri"/>
              </a:defRPr>
            </a:lvl5pPr>
            <a:lvl6pPr indent="-228600" lvl="5" marL="2743200" marR="0" algn="l">
              <a:lnSpc>
                <a:spcPct val="90000"/>
              </a:lnSpc>
              <a:spcBef>
                <a:spcPts val="500"/>
              </a:spcBef>
              <a:spcAft>
                <a:spcPts val="0"/>
              </a:spcAft>
              <a:buClr>
                <a:schemeClr val="dk1"/>
              </a:buClr>
              <a:buSzPts val="1800"/>
              <a:buFont typeface="Arial"/>
              <a:buNone/>
              <a:defRPr b="1" i="0" sz="1600" u="none" cap="none" strike="noStrike">
                <a:solidFill>
                  <a:schemeClr val="dk1"/>
                </a:solidFill>
                <a:latin typeface="Calibri"/>
                <a:ea typeface="Calibri"/>
                <a:cs typeface="Calibri"/>
                <a:sym typeface="Calibri"/>
              </a:defRPr>
            </a:lvl6pPr>
            <a:lvl7pPr indent="-228600" lvl="6" marL="3200400" marR="0" algn="l">
              <a:lnSpc>
                <a:spcPct val="90000"/>
              </a:lnSpc>
              <a:spcBef>
                <a:spcPts val="500"/>
              </a:spcBef>
              <a:spcAft>
                <a:spcPts val="0"/>
              </a:spcAft>
              <a:buClr>
                <a:schemeClr val="dk1"/>
              </a:buClr>
              <a:buSzPts val="1800"/>
              <a:buFont typeface="Arial"/>
              <a:buNone/>
              <a:defRPr b="1" i="0" sz="1600" u="none" cap="none" strike="noStrike">
                <a:solidFill>
                  <a:schemeClr val="dk1"/>
                </a:solidFill>
                <a:latin typeface="Calibri"/>
                <a:ea typeface="Calibri"/>
                <a:cs typeface="Calibri"/>
                <a:sym typeface="Calibri"/>
              </a:defRPr>
            </a:lvl7pPr>
            <a:lvl8pPr indent="-228600" lvl="7" marL="3657600" marR="0" algn="l">
              <a:lnSpc>
                <a:spcPct val="90000"/>
              </a:lnSpc>
              <a:spcBef>
                <a:spcPts val="500"/>
              </a:spcBef>
              <a:spcAft>
                <a:spcPts val="0"/>
              </a:spcAft>
              <a:buClr>
                <a:schemeClr val="dk1"/>
              </a:buClr>
              <a:buSzPts val="1800"/>
              <a:buFont typeface="Arial"/>
              <a:buNone/>
              <a:defRPr b="1" i="0" sz="1600" u="none" cap="none" strike="noStrike">
                <a:solidFill>
                  <a:schemeClr val="dk1"/>
                </a:solidFill>
                <a:latin typeface="Calibri"/>
                <a:ea typeface="Calibri"/>
                <a:cs typeface="Calibri"/>
                <a:sym typeface="Calibri"/>
              </a:defRPr>
            </a:lvl8pPr>
            <a:lvl9pPr indent="-228600" lvl="8" marL="4114800" marR="0" algn="l">
              <a:lnSpc>
                <a:spcPct val="90000"/>
              </a:lnSpc>
              <a:spcBef>
                <a:spcPts val="500"/>
              </a:spcBef>
              <a:spcAft>
                <a:spcPts val="0"/>
              </a:spcAft>
              <a:buClr>
                <a:schemeClr val="dk1"/>
              </a:buClr>
              <a:buSzPts val="1800"/>
              <a:buFont typeface="Arial"/>
              <a:buNone/>
              <a:defRPr b="1" i="0" sz="1600" u="none" cap="none" strike="noStrike">
                <a:solidFill>
                  <a:schemeClr val="dk1"/>
                </a:solidFill>
                <a:latin typeface="Calibri"/>
                <a:ea typeface="Calibri"/>
                <a:cs typeface="Calibri"/>
                <a:sym typeface="Calibri"/>
              </a:defRPr>
            </a:lvl9pPr>
          </a:lstStyle>
          <a:p/>
        </p:txBody>
      </p:sp>
      <p:sp>
        <p:nvSpPr>
          <p:cNvPr id="50" name="Google Shape;50;p7"/>
          <p:cNvSpPr txBox="1"/>
          <p:nvPr>
            <p:ph idx="4" type="body"/>
          </p:nvPr>
        </p:nvSpPr>
        <p:spPr>
          <a:xfrm>
            <a:off x="6172200" y="2505075"/>
            <a:ext cx="5183186" cy="3684588"/>
          </a:xfrm>
          <a:prstGeom prst="rect">
            <a:avLst/>
          </a:prstGeom>
          <a:noFill/>
          <a:ln>
            <a:noFill/>
          </a:ln>
        </p:spPr>
        <p:txBody>
          <a:bodyPr anchorCtr="0" anchor="t" bIns="91425" lIns="91425" spcFirstLastPara="1" rIns="91425" wrap="square" tIns="91425">
            <a:noAutofit/>
          </a:bodyPr>
          <a:lstStyle>
            <a:lvl1pPr indent="-406400" lvl="0" marL="457200" marR="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51" name="Google Shape;51;p7"/>
          <p:cNvSpPr txBox="1"/>
          <p:nvPr>
            <p:ph idx="10" type="dt"/>
          </p:nvPr>
        </p:nvSpPr>
        <p:spPr>
          <a:xfrm>
            <a:off x="838200" y="6356350"/>
            <a:ext cx="2743199" cy="365125"/>
          </a:xfrm>
          <a:prstGeom prst="rect">
            <a:avLst/>
          </a:prstGeom>
          <a:noFill/>
          <a:ln>
            <a:noFill/>
          </a:ln>
        </p:spPr>
        <p:txBody>
          <a:bodyPr anchorCtr="0" anchor="ctr" bIns="91425" lIns="91425" spcFirstLastPara="1" rIns="91425" wrap="square" tIns="91425">
            <a:noAutofit/>
          </a:bodyPr>
          <a:lstStyle>
            <a:lvl1pPr lvl="0" marR="0" algn="l">
              <a:lnSpc>
                <a:spcPct val="100000"/>
              </a:lnSpc>
              <a:spcBef>
                <a:spcPts val="0"/>
              </a:spcBef>
              <a:spcAft>
                <a:spcPts val="0"/>
              </a:spcAft>
              <a:buClr>
                <a:srgbClr val="888888"/>
              </a:buClr>
              <a:buSzPts val="1400"/>
              <a:buFont typeface="Calibri"/>
              <a:buNone/>
              <a:defRPr b="0" i="0" sz="1200" u="none" cap="none" strike="noStrike">
                <a:solidFill>
                  <a:srgbClr val="888888"/>
                </a:solidFill>
                <a:latin typeface="Calibri"/>
                <a:ea typeface="Calibri"/>
                <a:cs typeface="Calibri"/>
                <a:sym typeface="Calibri"/>
              </a:defRPr>
            </a:lvl1pPr>
            <a:lvl2pPr lvl="1"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2pPr>
            <a:lvl3pPr lvl="2"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3pPr>
            <a:lvl4pPr lvl="3"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4pPr>
            <a:lvl5pPr lvl="4"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5pPr>
            <a:lvl6pPr lvl="5"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6pPr>
            <a:lvl7pPr lvl="6"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7pPr>
            <a:lvl8pPr lvl="7"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8pPr>
            <a:lvl9pPr lvl="8"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9pPr>
          </a:lstStyle>
          <a:p/>
        </p:txBody>
      </p:sp>
      <p:sp>
        <p:nvSpPr>
          <p:cNvPr id="52" name="Google Shape;52;p7"/>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noAutofit/>
          </a:bodyPr>
          <a:lstStyle>
            <a:lvl1pPr lvl="0" marR="0" algn="ctr">
              <a:lnSpc>
                <a:spcPct val="100000"/>
              </a:lnSpc>
              <a:spcBef>
                <a:spcPts val="0"/>
              </a:spcBef>
              <a:spcAft>
                <a:spcPts val="0"/>
              </a:spcAft>
              <a:buClr>
                <a:srgbClr val="888888"/>
              </a:buClr>
              <a:buSzPts val="1400"/>
              <a:buFont typeface="Calibri"/>
              <a:buNone/>
              <a:defRPr b="0" i="0" sz="1200" u="none" cap="none" strike="noStrike">
                <a:solidFill>
                  <a:srgbClr val="888888"/>
                </a:solidFill>
                <a:latin typeface="Calibri"/>
                <a:ea typeface="Calibri"/>
                <a:cs typeface="Calibri"/>
                <a:sym typeface="Calibri"/>
              </a:defRPr>
            </a:lvl1pPr>
            <a:lvl2pPr lvl="1"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2pPr>
            <a:lvl3pPr lvl="2"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3pPr>
            <a:lvl4pPr lvl="3"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4pPr>
            <a:lvl5pPr lvl="4"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5pPr>
            <a:lvl6pPr lvl="5"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6pPr>
            <a:lvl7pPr lvl="6"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7pPr>
            <a:lvl8pPr lvl="7"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8pPr>
            <a:lvl9pPr lvl="8"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9pPr>
          </a:lstStyle>
          <a:p/>
        </p:txBody>
      </p:sp>
      <p:sp>
        <p:nvSpPr>
          <p:cNvPr id="53" name="Google Shape;53;p7"/>
          <p:cNvSpPr txBox="1"/>
          <p:nvPr>
            <p:ph idx="12" type="sldNum"/>
          </p:nvPr>
        </p:nvSpPr>
        <p:spPr>
          <a:xfrm>
            <a:off x="8610600" y="6356350"/>
            <a:ext cx="2743199"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54" name="Shape 54"/>
        <p:cNvGrpSpPr/>
        <p:nvPr/>
      </p:nvGrpSpPr>
      <p:grpSpPr>
        <a:xfrm>
          <a:off x="0" y="0"/>
          <a:ext cx="0" cy="0"/>
          <a:chOff x="0" y="0"/>
          <a:chExt cx="0" cy="0"/>
        </a:xfrm>
      </p:grpSpPr>
      <p:sp>
        <p:nvSpPr>
          <p:cNvPr id="55" name="Google Shape;55;p8"/>
          <p:cNvSpPr txBox="1"/>
          <p:nvPr>
            <p:ph type="title"/>
          </p:nvPr>
        </p:nvSpPr>
        <p:spPr>
          <a:xfrm>
            <a:off x="838200" y="365125"/>
            <a:ext cx="10515599" cy="1325562"/>
          </a:xfrm>
          <a:prstGeom prst="rect">
            <a:avLst/>
          </a:prstGeom>
          <a:noFill/>
          <a:ln>
            <a:noFill/>
          </a:ln>
        </p:spPr>
        <p:txBody>
          <a:bodyPr anchorCtr="0" anchor="ctr" bIns="91425" lIns="91425" spcFirstLastPara="1" rIns="91425" wrap="square" tIns="91425">
            <a:noAutofit/>
          </a:bodyPr>
          <a:lstStyle>
            <a:lvl1pPr lvl="0" marR="0" algn="l">
              <a:lnSpc>
                <a:spcPct val="90000"/>
              </a:lnSpc>
              <a:spcBef>
                <a:spcPts val="0"/>
              </a:spcBef>
              <a:spcAft>
                <a:spcPts val="0"/>
              </a:spcAft>
              <a:buClr>
                <a:schemeClr val="dk1"/>
              </a:buClr>
              <a:buSzPts val="1400"/>
              <a:buFont typeface="Calibri"/>
              <a:buNone/>
              <a:defRPr b="0" i="0" sz="4400" u="none" cap="none" strike="noStrike">
                <a:solidFill>
                  <a:schemeClr val="dk1"/>
                </a:solidFill>
                <a:latin typeface="Calibri"/>
                <a:ea typeface="Calibri"/>
                <a:cs typeface="Calibri"/>
                <a:sym typeface="Calibri"/>
              </a:defRPr>
            </a:lvl1pPr>
            <a:lvl2pPr lvl="1" algn="l">
              <a:lnSpc>
                <a:spcPct val="100000"/>
              </a:lnSpc>
              <a:spcBef>
                <a:spcPts val="0"/>
              </a:spcBef>
              <a:spcAft>
                <a:spcPts val="0"/>
              </a:spcAft>
              <a:buSzPts val="1400"/>
              <a:buFont typeface="Arial"/>
              <a:buNone/>
              <a:defRPr sz="1800"/>
            </a:lvl2pPr>
            <a:lvl3pPr lvl="2" algn="l">
              <a:lnSpc>
                <a:spcPct val="100000"/>
              </a:lnSpc>
              <a:spcBef>
                <a:spcPts val="0"/>
              </a:spcBef>
              <a:spcAft>
                <a:spcPts val="0"/>
              </a:spcAft>
              <a:buSzPts val="1400"/>
              <a:buFont typeface="Arial"/>
              <a:buNone/>
              <a:defRPr sz="1800"/>
            </a:lvl3pPr>
            <a:lvl4pPr lvl="3" algn="l">
              <a:lnSpc>
                <a:spcPct val="100000"/>
              </a:lnSpc>
              <a:spcBef>
                <a:spcPts val="0"/>
              </a:spcBef>
              <a:spcAft>
                <a:spcPts val="0"/>
              </a:spcAft>
              <a:buSzPts val="1400"/>
              <a:buFont typeface="Arial"/>
              <a:buNone/>
              <a:defRPr sz="1800"/>
            </a:lvl4pPr>
            <a:lvl5pPr lvl="4" algn="l">
              <a:lnSpc>
                <a:spcPct val="100000"/>
              </a:lnSpc>
              <a:spcBef>
                <a:spcPts val="0"/>
              </a:spcBef>
              <a:spcAft>
                <a:spcPts val="0"/>
              </a:spcAft>
              <a:buSzPts val="1400"/>
              <a:buFont typeface="Arial"/>
              <a:buNone/>
              <a:defRPr sz="1800"/>
            </a:lvl5pPr>
            <a:lvl6pPr lvl="5" algn="l">
              <a:lnSpc>
                <a:spcPct val="100000"/>
              </a:lnSpc>
              <a:spcBef>
                <a:spcPts val="0"/>
              </a:spcBef>
              <a:spcAft>
                <a:spcPts val="0"/>
              </a:spcAft>
              <a:buSzPts val="1400"/>
              <a:buFont typeface="Arial"/>
              <a:buNone/>
              <a:defRPr sz="1800"/>
            </a:lvl6pPr>
            <a:lvl7pPr lvl="6" algn="l">
              <a:lnSpc>
                <a:spcPct val="100000"/>
              </a:lnSpc>
              <a:spcBef>
                <a:spcPts val="0"/>
              </a:spcBef>
              <a:spcAft>
                <a:spcPts val="0"/>
              </a:spcAft>
              <a:buSzPts val="1400"/>
              <a:buFont typeface="Arial"/>
              <a:buNone/>
              <a:defRPr sz="1800"/>
            </a:lvl7pPr>
            <a:lvl8pPr lvl="7" algn="l">
              <a:lnSpc>
                <a:spcPct val="100000"/>
              </a:lnSpc>
              <a:spcBef>
                <a:spcPts val="0"/>
              </a:spcBef>
              <a:spcAft>
                <a:spcPts val="0"/>
              </a:spcAft>
              <a:buSzPts val="1400"/>
              <a:buFont typeface="Arial"/>
              <a:buNone/>
              <a:defRPr sz="1800"/>
            </a:lvl8pPr>
            <a:lvl9pPr lvl="8" algn="l">
              <a:lnSpc>
                <a:spcPct val="100000"/>
              </a:lnSpc>
              <a:spcBef>
                <a:spcPts val="0"/>
              </a:spcBef>
              <a:spcAft>
                <a:spcPts val="0"/>
              </a:spcAft>
              <a:buSzPts val="1400"/>
              <a:buFont typeface="Arial"/>
              <a:buNone/>
              <a:defRPr sz="1800"/>
            </a:lvl9pPr>
          </a:lstStyle>
          <a:p/>
        </p:txBody>
      </p:sp>
      <p:sp>
        <p:nvSpPr>
          <p:cNvPr id="56" name="Google Shape;56;p8"/>
          <p:cNvSpPr txBox="1"/>
          <p:nvPr>
            <p:ph idx="10" type="dt"/>
          </p:nvPr>
        </p:nvSpPr>
        <p:spPr>
          <a:xfrm>
            <a:off x="838200" y="6356350"/>
            <a:ext cx="2743199" cy="365125"/>
          </a:xfrm>
          <a:prstGeom prst="rect">
            <a:avLst/>
          </a:prstGeom>
          <a:noFill/>
          <a:ln>
            <a:noFill/>
          </a:ln>
        </p:spPr>
        <p:txBody>
          <a:bodyPr anchorCtr="0" anchor="ctr" bIns="91425" lIns="91425" spcFirstLastPara="1" rIns="91425" wrap="square" tIns="91425">
            <a:noAutofit/>
          </a:bodyPr>
          <a:lstStyle>
            <a:lvl1pPr lvl="0" marR="0" algn="l">
              <a:lnSpc>
                <a:spcPct val="100000"/>
              </a:lnSpc>
              <a:spcBef>
                <a:spcPts val="0"/>
              </a:spcBef>
              <a:spcAft>
                <a:spcPts val="0"/>
              </a:spcAft>
              <a:buClr>
                <a:srgbClr val="888888"/>
              </a:buClr>
              <a:buSzPts val="1400"/>
              <a:buFont typeface="Calibri"/>
              <a:buNone/>
              <a:defRPr b="0" i="0" sz="1200" u="none" cap="none" strike="noStrike">
                <a:solidFill>
                  <a:srgbClr val="888888"/>
                </a:solidFill>
                <a:latin typeface="Calibri"/>
                <a:ea typeface="Calibri"/>
                <a:cs typeface="Calibri"/>
                <a:sym typeface="Calibri"/>
              </a:defRPr>
            </a:lvl1pPr>
            <a:lvl2pPr lvl="1"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2pPr>
            <a:lvl3pPr lvl="2"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3pPr>
            <a:lvl4pPr lvl="3"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4pPr>
            <a:lvl5pPr lvl="4"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5pPr>
            <a:lvl6pPr lvl="5"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6pPr>
            <a:lvl7pPr lvl="6"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7pPr>
            <a:lvl8pPr lvl="7"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8pPr>
            <a:lvl9pPr lvl="8"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9pPr>
          </a:lstStyle>
          <a:p/>
        </p:txBody>
      </p:sp>
      <p:sp>
        <p:nvSpPr>
          <p:cNvPr id="57" name="Google Shape;57;p8"/>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noAutofit/>
          </a:bodyPr>
          <a:lstStyle>
            <a:lvl1pPr lvl="0" marR="0" algn="ctr">
              <a:lnSpc>
                <a:spcPct val="100000"/>
              </a:lnSpc>
              <a:spcBef>
                <a:spcPts val="0"/>
              </a:spcBef>
              <a:spcAft>
                <a:spcPts val="0"/>
              </a:spcAft>
              <a:buClr>
                <a:srgbClr val="888888"/>
              </a:buClr>
              <a:buSzPts val="1400"/>
              <a:buFont typeface="Calibri"/>
              <a:buNone/>
              <a:defRPr b="0" i="0" sz="1200" u="none" cap="none" strike="noStrike">
                <a:solidFill>
                  <a:srgbClr val="888888"/>
                </a:solidFill>
                <a:latin typeface="Calibri"/>
                <a:ea typeface="Calibri"/>
                <a:cs typeface="Calibri"/>
                <a:sym typeface="Calibri"/>
              </a:defRPr>
            </a:lvl1pPr>
            <a:lvl2pPr lvl="1"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2pPr>
            <a:lvl3pPr lvl="2"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3pPr>
            <a:lvl4pPr lvl="3"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4pPr>
            <a:lvl5pPr lvl="4"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5pPr>
            <a:lvl6pPr lvl="5"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6pPr>
            <a:lvl7pPr lvl="6"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7pPr>
            <a:lvl8pPr lvl="7"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8pPr>
            <a:lvl9pPr lvl="8"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9pPr>
          </a:lstStyle>
          <a:p/>
        </p:txBody>
      </p:sp>
      <p:sp>
        <p:nvSpPr>
          <p:cNvPr id="58" name="Google Shape;58;p8"/>
          <p:cNvSpPr txBox="1"/>
          <p:nvPr>
            <p:ph idx="12" type="sldNum"/>
          </p:nvPr>
        </p:nvSpPr>
        <p:spPr>
          <a:xfrm>
            <a:off x="8610600" y="6356350"/>
            <a:ext cx="2743199"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9" name="Shape 59"/>
        <p:cNvGrpSpPr/>
        <p:nvPr/>
      </p:nvGrpSpPr>
      <p:grpSpPr>
        <a:xfrm>
          <a:off x="0" y="0"/>
          <a:ext cx="0" cy="0"/>
          <a:chOff x="0" y="0"/>
          <a:chExt cx="0" cy="0"/>
        </a:xfrm>
      </p:grpSpPr>
      <p:sp>
        <p:nvSpPr>
          <p:cNvPr id="60" name="Google Shape;60;p9"/>
          <p:cNvSpPr txBox="1"/>
          <p:nvPr>
            <p:ph type="title"/>
          </p:nvPr>
        </p:nvSpPr>
        <p:spPr>
          <a:xfrm>
            <a:off x="839787" y="457200"/>
            <a:ext cx="3932237" cy="1600198"/>
          </a:xfrm>
          <a:prstGeom prst="rect">
            <a:avLst/>
          </a:prstGeom>
          <a:noFill/>
          <a:ln>
            <a:noFill/>
          </a:ln>
        </p:spPr>
        <p:txBody>
          <a:bodyPr anchorCtr="0" anchor="b" bIns="91425" lIns="91425" spcFirstLastPara="1" rIns="91425" wrap="square" tIns="91425">
            <a:noAutofit/>
          </a:bodyPr>
          <a:lstStyle>
            <a:lvl1pPr lvl="0" marR="0" algn="l">
              <a:lnSpc>
                <a:spcPct val="90000"/>
              </a:lnSpc>
              <a:spcBef>
                <a:spcPts val="0"/>
              </a:spcBef>
              <a:spcAft>
                <a:spcPts val="0"/>
              </a:spcAft>
              <a:buClr>
                <a:schemeClr val="dk1"/>
              </a:buClr>
              <a:buSzPts val="1400"/>
              <a:buFont typeface="Calibri"/>
              <a:buNone/>
              <a:defRPr b="0" i="0" sz="3200" u="none" cap="none" strike="noStrike">
                <a:solidFill>
                  <a:schemeClr val="dk1"/>
                </a:solidFill>
                <a:latin typeface="Calibri"/>
                <a:ea typeface="Calibri"/>
                <a:cs typeface="Calibri"/>
                <a:sym typeface="Calibri"/>
              </a:defRPr>
            </a:lvl1pPr>
            <a:lvl2pPr lvl="1" algn="l">
              <a:lnSpc>
                <a:spcPct val="100000"/>
              </a:lnSpc>
              <a:spcBef>
                <a:spcPts val="0"/>
              </a:spcBef>
              <a:spcAft>
                <a:spcPts val="0"/>
              </a:spcAft>
              <a:buSzPts val="1400"/>
              <a:buFont typeface="Arial"/>
              <a:buNone/>
              <a:defRPr sz="1800"/>
            </a:lvl2pPr>
            <a:lvl3pPr lvl="2" algn="l">
              <a:lnSpc>
                <a:spcPct val="100000"/>
              </a:lnSpc>
              <a:spcBef>
                <a:spcPts val="0"/>
              </a:spcBef>
              <a:spcAft>
                <a:spcPts val="0"/>
              </a:spcAft>
              <a:buSzPts val="1400"/>
              <a:buFont typeface="Arial"/>
              <a:buNone/>
              <a:defRPr sz="1800"/>
            </a:lvl3pPr>
            <a:lvl4pPr lvl="3" algn="l">
              <a:lnSpc>
                <a:spcPct val="100000"/>
              </a:lnSpc>
              <a:spcBef>
                <a:spcPts val="0"/>
              </a:spcBef>
              <a:spcAft>
                <a:spcPts val="0"/>
              </a:spcAft>
              <a:buSzPts val="1400"/>
              <a:buFont typeface="Arial"/>
              <a:buNone/>
              <a:defRPr sz="1800"/>
            </a:lvl4pPr>
            <a:lvl5pPr lvl="4" algn="l">
              <a:lnSpc>
                <a:spcPct val="100000"/>
              </a:lnSpc>
              <a:spcBef>
                <a:spcPts val="0"/>
              </a:spcBef>
              <a:spcAft>
                <a:spcPts val="0"/>
              </a:spcAft>
              <a:buSzPts val="1400"/>
              <a:buFont typeface="Arial"/>
              <a:buNone/>
              <a:defRPr sz="1800"/>
            </a:lvl5pPr>
            <a:lvl6pPr lvl="5" algn="l">
              <a:lnSpc>
                <a:spcPct val="100000"/>
              </a:lnSpc>
              <a:spcBef>
                <a:spcPts val="0"/>
              </a:spcBef>
              <a:spcAft>
                <a:spcPts val="0"/>
              </a:spcAft>
              <a:buSzPts val="1400"/>
              <a:buFont typeface="Arial"/>
              <a:buNone/>
              <a:defRPr sz="1800"/>
            </a:lvl6pPr>
            <a:lvl7pPr lvl="6" algn="l">
              <a:lnSpc>
                <a:spcPct val="100000"/>
              </a:lnSpc>
              <a:spcBef>
                <a:spcPts val="0"/>
              </a:spcBef>
              <a:spcAft>
                <a:spcPts val="0"/>
              </a:spcAft>
              <a:buSzPts val="1400"/>
              <a:buFont typeface="Arial"/>
              <a:buNone/>
              <a:defRPr sz="1800"/>
            </a:lvl7pPr>
            <a:lvl8pPr lvl="7" algn="l">
              <a:lnSpc>
                <a:spcPct val="100000"/>
              </a:lnSpc>
              <a:spcBef>
                <a:spcPts val="0"/>
              </a:spcBef>
              <a:spcAft>
                <a:spcPts val="0"/>
              </a:spcAft>
              <a:buSzPts val="1400"/>
              <a:buFont typeface="Arial"/>
              <a:buNone/>
              <a:defRPr sz="1800"/>
            </a:lvl8pPr>
            <a:lvl9pPr lvl="8" algn="l">
              <a:lnSpc>
                <a:spcPct val="100000"/>
              </a:lnSpc>
              <a:spcBef>
                <a:spcPts val="0"/>
              </a:spcBef>
              <a:spcAft>
                <a:spcPts val="0"/>
              </a:spcAft>
              <a:buSzPts val="1400"/>
              <a:buFont typeface="Arial"/>
              <a:buNone/>
              <a:defRPr sz="1800"/>
            </a:lvl9pPr>
          </a:lstStyle>
          <a:p/>
        </p:txBody>
      </p:sp>
      <p:sp>
        <p:nvSpPr>
          <p:cNvPr id="61" name="Google Shape;61;p9"/>
          <p:cNvSpPr txBox="1"/>
          <p:nvPr>
            <p:ph idx="1" type="body"/>
          </p:nvPr>
        </p:nvSpPr>
        <p:spPr>
          <a:xfrm>
            <a:off x="5183187" y="987425"/>
            <a:ext cx="6172199" cy="4873623"/>
          </a:xfrm>
          <a:prstGeom prst="rect">
            <a:avLst/>
          </a:prstGeom>
          <a:noFill/>
          <a:ln>
            <a:noFill/>
          </a:ln>
        </p:spPr>
        <p:txBody>
          <a:bodyPr anchorCtr="0" anchor="t" bIns="91425" lIns="91425" spcFirstLastPara="1" rIns="91425" wrap="square" tIns="91425">
            <a:noAutofit/>
          </a:bodyPr>
          <a:lstStyle>
            <a:lvl1pPr indent="-431800" lvl="0" marL="457200" marR="0" algn="l">
              <a:lnSpc>
                <a:spcPct val="90000"/>
              </a:lnSpc>
              <a:spcBef>
                <a:spcPts val="100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algn="l">
              <a:lnSpc>
                <a:spcPct val="90000"/>
              </a:lnSpc>
              <a:spcBef>
                <a:spcPts val="5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62" name="Google Shape;62;p9"/>
          <p:cNvSpPr txBox="1"/>
          <p:nvPr>
            <p:ph idx="2" type="body"/>
          </p:nvPr>
        </p:nvSpPr>
        <p:spPr>
          <a:xfrm>
            <a:off x="839787" y="2057400"/>
            <a:ext cx="3932237" cy="3811588"/>
          </a:xfrm>
          <a:prstGeom prst="rect">
            <a:avLst/>
          </a:prstGeom>
          <a:noFill/>
          <a:ln>
            <a:noFill/>
          </a:ln>
        </p:spPr>
        <p:txBody>
          <a:bodyPr anchorCtr="0" anchor="t" bIns="91425" lIns="91425" spcFirstLastPara="1" rIns="91425" wrap="square" tIns="91425">
            <a:noAutofit/>
          </a:bodyPr>
          <a:lstStyle>
            <a:lvl1pPr indent="-228600" lvl="0" marL="457200" marR="0" algn="l">
              <a:lnSpc>
                <a:spcPct val="90000"/>
              </a:lnSpc>
              <a:spcBef>
                <a:spcPts val="1000"/>
              </a:spcBef>
              <a:spcAft>
                <a:spcPts val="0"/>
              </a:spcAft>
              <a:buClr>
                <a:schemeClr val="dk1"/>
              </a:buClr>
              <a:buSzPts val="2800"/>
              <a:buFont typeface="Arial"/>
              <a:buNone/>
              <a:defRPr b="0" i="0" sz="1600" u="none" cap="none" strike="noStrike">
                <a:solidFill>
                  <a:schemeClr val="dk1"/>
                </a:solidFill>
                <a:latin typeface="Calibri"/>
                <a:ea typeface="Calibri"/>
                <a:cs typeface="Calibri"/>
                <a:sym typeface="Calibri"/>
              </a:defRPr>
            </a:lvl1pPr>
            <a:lvl2pPr indent="-228600" lvl="1" marL="914400" marR="0" algn="l">
              <a:lnSpc>
                <a:spcPct val="90000"/>
              </a:lnSpc>
              <a:spcBef>
                <a:spcPts val="500"/>
              </a:spcBef>
              <a:spcAft>
                <a:spcPts val="0"/>
              </a:spcAft>
              <a:buClr>
                <a:schemeClr val="dk1"/>
              </a:buClr>
              <a:buSzPts val="2400"/>
              <a:buFont typeface="Arial"/>
              <a:buNone/>
              <a:defRPr b="0" i="0" sz="1400" u="none" cap="none" strike="noStrike">
                <a:solidFill>
                  <a:schemeClr val="dk1"/>
                </a:solidFill>
                <a:latin typeface="Calibri"/>
                <a:ea typeface="Calibri"/>
                <a:cs typeface="Calibri"/>
                <a:sym typeface="Calibri"/>
              </a:defRPr>
            </a:lvl2pPr>
            <a:lvl3pPr indent="-228600" lvl="2" marL="1371600" marR="0" algn="l">
              <a:lnSpc>
                <a:spcPct val="90000"/>
              </a:lnSpc>
              <a:spcBef>
                <a:spcPts val="500"/>
              </a:spcBef>
              <a:spcAft>
                <a:spcPts val="0"/>
              </a:spcAft>
              <a:buClr>
                <a:schemeClr val="dk1"/>
              </a:buClr>
              <a:buSzPts val="2000"/>
              <a:buFont typeface="Arial"/>
              <a:buNone/>
              <a:defRPr b="0" i="0" sz="1200" u="none" cap="none" strike="noStrike">
                <a:solidFill>
                  <a:schemeClr val="dk1"/>
                </a:solidFill>
                <a:latin typeface="Calibri"/>
                <a:ea typeface="Calibri"/>
                <a:cs typeface="Calibri"/>
                <a:sym typeface="Calibri"/>
              </a:defRPr>
            </a:lvl3pPr>
            <a:lvl4pPr indent="-228600" lvl="3" marL="1828800" marR="0" algn="l">
              <a:lnSpc>
                <a:spcPct val="90000"/>
              </a:lnSpc>
              <a:spcBef>
                <a:spcPts val="500"/>
              </a:spcBef>
              <a:spcAft>
                <a:spcPts val="0"/>
              </a:spcAft>
              <a:buClr>
                <a:schemeClr val="dk1"/>
              </a:buClr>
              <a:buSzPts val="1800"/>
              <a:buFont typeface="Arial"/>
              <a:buNone/>
              <a:defRPr b="0" i="0" sz="1000" u="none" cap="none" strike="noStrike">
                <a:solidFill>
                  <a:schemeClr val="dk1"/>
                </a:solidFill>
                <a:latin typeface="Calibri"/>
                <a:ea typeface="Calibri"/>
                <a:cs typeface="Calibri"/>
                <a:sym typeface="Calibri"/>
              </a:defRPr>
            </a:lvl4pPr>
            <a:lvl5pPr indent="-228600" lvl="4" marL="2286000" marR="0" algn="l">
              <a:lnSpc>
                <a:spcPct val="90000"/>
              </a:lnSpc>
              <a:spcBef>
                <a:spcPts val="500"/>
              </a:spcBef>
              <a:spcAft>
                <a:spcPts val="0"/>
              </a:spcAft>
              <a:buClr>
                <a:schemeClr val="dk1"/>
              </a:buClr>
              <a:buSzPts val="1800"/>
              <a:buFont typeface="Arial"/>
              <a:buNone/>
              <a:defRPr b="0" i="0" sz="1000" u="none" cap="none" strike="noStrike">
                <a:solidFill>
                  <a:schemeClr val="dk1"/>
                </a:solidFill>
                <a:latin typeface="Calibri"/>
                <a:ea typeface="Calibri"/>
                <a:cs typeface="Calibri"/>
                <a:sym typeface="Calibri"/>
              </a:defRPr>
            </a:lvl5pPr>
            <a:lvl6pPr indent="-228600" lvl="5" marL="2743200" marR="0" algn="l">
              <a:lnSpc>
                <a:spcPct val="90000"/>
              </a:lnSpc>
              <a:spcBef>
                <a:spcPts val="500"/>
              </a:spcBef>
              <a:spcAft>
                <a:spcPts val="0"/>
              </a:spcAft>
              <a:buClr>
                <a:schemeClr val="dk1"/>
              </a:buClr>
              <a:buSzPts val="1800"/>
              <a:buFont typeface="Arial"/>
              <a:buNone/>
              <a:defRPr b="0" i="0" sz="1000" u="none" cap="none" strike="noStrike">
                <a:solidFill>
                  <a:schemeClr val="dk1"/>
                </a:solidFill>
                <a:latin typeface="Calibri"/>
                <a:ea typeface="Calibri"/>
                <a:cs typeface="Calibri"/>
                <a:sym typeface="Calibri"/>
              </a:defRPr>
            </a:lvl6pPr>
            <a:lvl7pPr indent="-228600" lvl="6" marL="3200400" marR="0" algn="l">
              <a:lnSpc>
                <a:spcPct val="90000"/>
              </a:lnSpc>
              <a:spcBef>
                <a:spcPts val="500"/>
              </a:spcBef>
              <a:spcAft>
                <a:spcPts val="0"/>
              </a:spcAft>
              <a:buClr>
                <a:schemeClr val="dk1"/>
              </a:buClr>
              <a:buSzPts val="1800"/>
              <a:buFont typeface="Arial"/>
              <a:buNone/>
              <a:defRPr b="0" i="0" sz="1000" u="none" cap="none" strike="noStrike">
                <a:solidFill>
                  <a:schemeClr val="dk1"/>
                </a:solidFill>
                <a:latin typeface="Calibri"/>
                <a:ea typeface="Calibri"/>
                <a:cs typeface="Calibri"/>
                <a:sym typeface="Calibri"/>
              </a:defRPr>
            </a:lvl7pPr>
            <a:lvl8pPr indent="-228600" lvl="7" marL="3657600" marR="0" algn="l">
              <a:lnSpc>
                <a:spcPct val="90000"/>
              </a:lnSpc>
              <a:spcBef>
                <a:spcPts val="500"/>
              </a:spcBef>
              <a:spcAft>
                <a:spcPts val="0"/>
              </a:spcAft>
              <a:buClr>
                <a:schemeClr val="dk1"/>
              </a:buClr>
              <a:buSzPts val="1800"/>
              <a:buFont typeface="Arial"/>
              <a:buNone/>
              <a:defRPr b="0" i="0" sz="1000" u="none" cap="none" strike="noStrike">
                <a:solidFill>
                  <a:schemeClr val="dk1"/>
                </a:solidFill>
                <a:latin typeface="Calibri"/>
                <a:ea typeface="Calibri"/>
                <a:cs typeface="Calibri"/>
                <a:sym typeface="Calibri"/>
              </a:defRPr>
            </a:lvl8pPr>
            <a:lvl9pPr indent="-228600" lvl="8" marL="4114800" marR="0" algn="l">
              <a:lnSpc>
                <a:spcPct val="90000"/>
              </a:lnSpc>
              <a:spcBef>
                <a:spcPts val="500"/>
              </a:spcBef>
              <a:spcAft>
                <a:spcPts val="0"/>
              </a:spcAft>
              <a:buClr>
                <a:schemeClr val="dk1"/>
              </a:buClr>
              <a:buSzPts val="1800"/>
              <a:buFont typeface="Arial"/>
              <a:buNone/>
              <a:defRPr b="0" i="0" sz="1000" u="none" cap="none" strike="noStrike">
                <a:solidFill>
                  <a:schemeClr val="dk1"/>
                </a:solidFill>
                <a:latin typeface="Calibri"/>
                <a:ea typeface="Calibri"/>
                <a:cs typeface="Calibri"/>
                <a:sym typeface="Calibri"/>
              </a:defRPr>
            </a:lvl9pPr>
          </a:lstStyle>
          <a:p/>
        </p:txBody>
      </p:sp>
      <p:sp>
        <p:nvSpPr>
          <p:cNvPr id="63" name="Google Shape;63;p9"/>
          <p:cNvSpPr txBox="1"/>
          <p:nvPr>
            <p:ph idx="10" type="dt"/>
          </p:nvPr>
        </p:nvSpPr>
        <p:spPr>
          <a:xfrm>
            <a:off x="838200" y="6356350"/>
            <a:ext cx="2743199" cy="365125"/>
          </a:xfrm>
          <a:prstGeom prst="rect">
            <a:avLst/>
          </a:prstGeom>
          <a:noFill/>
          <a:ln>
            <a:noFill/>
          </a:ln>
        </p:spPr>
        <p:txBody>
          <a:bodyPr anchorCtr="0" anchor="ctr" bIns="91425" lIns="91425" spcFirstLastPara="1" rIns="91425" wrap="square" tIns="91425">
            <a:noAutofit/>
          </a:bodyPr>
          <a:lstStyle>
            <a:lvl1pPr lvl="0" marR="0" algn="l">
              <a:lnSpc>
                <a:spcPct val="100000"/>
              </a:lnSpc>
              <a:spcBef>
                <a:spcPts val="0"/>
              </a:spcBef>
              <a:spcAft>
                <a:spcPts val="0"/>
              </a:spcAft>
              <a:buClr>
                <a:srgbClr val="888888"/>
              </a:buClr>
              <a:buSzPts val="1400"/>
              <a:buFont typeface="Calibri"/>
              <a:buNone/>
              <a:defRPr b="0" i="0" sz="1200" u="none" cap="none" strike="noStrike">
                <a:solidFill>
                  <a:srgbClr val="888888"/>
                </a:solidFill>
                <a:latin typeface="Calibri"/>
                <a:ea typeface="Calibri"/>
                <a:cs typeface="Calibri"/>
                <a:sym typeface="Calibri"/>
              </a:defRPr>
            </a:lvl1pPr>
            <a:lvl2pPr lvl="1"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2pPr>
            <a:lvl3pPr lvl="2"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3pPr>
            <a:lvl4pPr lvl="3"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4pPr>
            <a:lvl5pPr lvl="4"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5pPr>
            <a:lvl6pPr lvl="5"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6pPr>
            <a:lvl7pPr lvl="6"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7pPr>
            <a:lvl8pPr lvl="7"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8pPr>
            <a:lvl9pPr lvl="8"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9pPr>
          </a:lstStyle>
          <a:p/>
        </p:txBody>
      </p:sp>
      <p:sp>
        <p:nvSpPr>
          <p:cNvPr id="64" name="Google Shape;64;p9"/>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noAutofit/>
          </a:bodyPr>
          <a:lstStyle>
            <a:lvl1pPr lvl="0" marR="0" algn="ctr">
              <a:lnSpc>
                <a:spcPct val="100000"/>
              </a:lnSpc>
              <a:spcBef>
                <a:spcPts val="0"/>
              </a:spcBef>
              <a:spcAft>
                <a:spcPts val="0"/>
              </a:spcAft>
              <a:buClr>
                <a:srgbClr val="888888"/>
              </a:buClr>
              <a:buSzPts val="1400"/>
              <a:buFont typeface="Calibri"/>
              <a:buNone/>
              <a:defRPr b="0" i="0" sz="1200" u="none" cap="none" strike="noStrike">
                <a:solidFill>
                  <a:srgbClr val="888888"/>
                </a:solidFill>
                <a:latin typeface="Calibri"/>
                <a:ea typeface="Calibri"/>
                <a:cs typeface="Calibri"/>
                <a:sym typeface="Calibri"/>
              </a:defRPr>
            </a:lvl1pPr>
            <a:lvl2pPr lvl="1"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2pPr>
            <a:lvl3pPr lvl="2"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3pPr>
            <a:lvl4pPr lvl="3"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4pPr>
            <a:lvl5pPr lvl="4"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5pPr>
            <a:lvl6pPr lvl="5"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6pPr>
            <a:lvl7pPr lvl="6"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7pPr>
            <a:lvl8pPr lvl="7"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8pPr>
            <a:lvl9pPr lvl="8"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9pPr>
          </a:lstStyle>
          <a:p/>
        </p:txBody>
      </p:sp>
      <p:sp>
        <p:nvSpPr>
          <p:cNvPr id="65" name="Google Shape;65;p9"/>
          <p:cNvSpPr txBox="1"/>
          <p:nvPr>
            <p:ph idx="12" type="sldNum"/>
          </p:nvPr>
        </p:nvSpPr>
        <p:spPr>
          <a:xfrm>
            <a:off x="8610600" y="6356350"/>
            <a:ext cx="2743199"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6" name="Shape 66"/>
        <p:cNvGrpSpPr/>
        <p:nvPr/>
      </p:nvGrpSpPr>
      <p:grpSpPr>
        <a:xfrm>
          <a:off x="0" y="0"/>
          <a:ext cx="0" cy="0"/>
          <a:chOff x="0" y="0"/>
          <a:chExt cx="0" cy="0"/>
        </a:xfrm>
      </p:grpSpPr>
      <p:sp>
        <p:nvSpPr>
          <p:cNvPr id="67" name="Google Shape;67;p10"/>
          <p:cNvSpPr txBox="1"/>
          <p:nvPr>
            <p:ph type="title"/>
          </p:nvPr>
        </p:nvSpPr>
        <p:spPr>
          <a:xfrm>
            <a:off x="839787" y="457200"/>
            <a:ext cx="3932237" cy="1600198"/>
          </a:xfrm>
          <a:prstGeom prst="rect">
            <a:avLst/>
          </a:prstGeom>
          <a:noFill/>
          <a:ln>
            <a:noFill/>
          </a:ln>
        </p:spPr>
        <p:txBody>
          <a:bodyPr anchorCtr="0" anchor="b" bIns="91425" lIns="91425" spcFirstLastPara="1" rIns="91425" wrap="square" tIns="91425">
            <a:noAutofit/>
          </a:bodyPr>
          <a:lstStyle>
            <a:lvl1pPr lvl="0" marR="0" algn="l">
              <a:lnSpc>
                <a:spcPct val="90000"/>
              </a:lnSpc>
              <a:spcBef>
                <a:spcPts val="0"/>
              </a:spcBef>
              <a:spcAft>
                <a:spcPts val="0"/>
              </a:spcAft>
              <a:buClr>
                <a:schemeClr val="dk1"/>
              </a:buClr>
              <a:buSzPts val="1400"/>
              <a:buFont typeface="Calibri"/>
              <a:buNone/>
              <a:defRPr b="0" i="0" sz="3200" u="none" cap="none" strike="noStrike">
                <a:solidFill>
                  <a:schemeClr val="dk1"/>
                </a:solidFill>
                <a:latin typeface="Calibri"/>
                <a:ea typeface="Calibri"/>
                <a:cs typeface="Calibri"/>
                <a:sym typeface="Calibri"/>
              </a:defRPr>
            </a:lvl1pPr>
            <a:lvl2pPr lvl="1" algn="l">
              <a:lnSpc>
                <a:spcPct val="100000"/>
              </a:lnSpc>
              <a:spcBef>
                <a:spcPts val="0"/>
              </a:spcBef>
              <a:spcAft>
                <a:spcPts val="0"/>
              </a:spcAft>
              <a:buSzPts val="1400"/>
              <a:buFont typeface="Arial"/>
              <a:buNone/>
              <a:defRPr sz="1800"/>
            </a:lvl2pPr>
            <a:lvl3pPr lvl="2" algn="l">
              <a:lnSpc>
                <a:spcPct val="100000"/>
              </a:lnSpc>
              <a:spcBef>
                <a:spcPts val="0"/>
              </a:spcBef>
              <a:spcAft>
                <a:spcPts val="0"/>
              </a:spcAft>
              <a:buSzPts val="1400"/>
              <a:buFont typeface="Arial"/>
              <a:buNone/>
              <a:defRPr sz="1800"/>
            </a:lvl3pPr>
            <a:lvl4pPr lvl="3" algn="l">
              <a:lnSpc>
                <a:spcPct val="100000"/>
              </a:lnSpc>
              <a:spcBef>
                <a:spcPts val="0"/>
              </a:spcBef>
              <a:spcAft>
                <a:spcPts val="0"/>
              </a:spcAft>
              <a:buSzPts val="1400"/>
              <a:buFont typeface="Arial"/>
              <a:buNone/>
              <a:defRPr sz="1800"/>
            </a:lvl4pPr>
            <a:lvl5pPr lvl="4" algn="l">
              <a:lnSpc>
                <a:spcPct val="100000"/>
              </a:lnSpc>
              <a:spcBef>
                <a:spcPts val="0"/>
              </a:spcBef>
              <a:spcAft>
                <a:spcPts val="0"/>
              </a:spcAft>
              <a:buSzPts val="1400"/>
              <a:buFont typeface="Arial"/>
              <a:buNone/>
              <a:defRPr sz="1800"/>
            </a:lvl5pPr>
            <a:lvl6pPr lvl="5" algn="l">
              <a:lnSpc>
                <a:spcPct val="100000"/>
              </a:lnSpc>
              <a:spcBef>
                <a:spcPts val="0"/>
              </a:spcBef>
              <a:spcAft>
                <a:spcPts val="0"/>
              </a:spcAft>
              <a:buSzPts val="1400"/>
              <a:buFont typeface="Arial"/>
              <a:buNone/>
              <a:defRPr sz="1800"/>
            </a:lvl6pPr>
            <a:lvl7pPr lvl="6" algn="l">
              <a:lnSpc>
                <a:spcPct val="100000"/>
              </a:lnSpc>
              <a:spcBef>
                <a:spcPts val="0"/>
              </a:spcBef>
              <a:spcAft>
                <a:spcPts val="0"/>
              </a:spcAft>
              <a:buSzPts val="1400"/>
              <a:buFont typeface="Arial"/>
              <a:buNone/>
              <a:defRPr sz="1800"/>
            </a:lvl7pPr>
            <a:lvl8pPr lvl="7" algn="l">
              <a:lnSpc>
                <a:spcPct val="100000"/>
              </a:lnSpc>
              <a:spcBef>
                <a:spcPts val="0"/>
              </a:spcBef>
              <a:spcAft>
                <a:spcPts val="0"/>
              </a:spcAft>
              <a:buSzPts val="1400"/>
              <a:buFont typeface="Arial"/>
              <a:buNone/>
              <a:defRPr sz="1800"/>
            </a:lvl8pPr>
            <a:lvl9pPr lvl="8" algn="l">
              <a:lnSpc>
                <a:spcPct val="100000"/>
              </a:lnSpc>
              <a:spcBef>
                <a:spcPts val="0"/>
              </a:spcBef>
              <a:spcAft>
                <a:spcPts val="0"/>
              </a:spcAft>
              <a:buSzPts val="1400"/>
              <a:buFont typeface="Arial"/>
              <a:buNone/>
              <a:defRPr sz="1800"/>
            </a:lvl9pPr>
          </a:lstStyle>
          <a:p/>
        </p:txBody>
      </p:sp>
      <p:sp>
        <p:nvSpPr>
          <p:cNvPr id="68" name="Google Shape;68;p10"/>
          <p:cNvSpPr/>
          <p:nvPr>
            <p:ph idx="2" type="pic"/>
          </p:nvPr>
        </p:nvSpPr>
        <p:spPr>
          <a:xfrm>
            <a:off x="5183187" y="987425"/>
            <a:ext cx="6172199" cy="4873623"/>
          </a:xfrm>
          <a:prstGeom prst="rect">
            <a:avLst/>
          </a:prstGeom>
          <a:noFill/>
          <a:ln>
            <a:noFill/>
          </a:ln>
        </p:spPr>
        <p:txBody>
          <a:bodyPr anchorCtr="0" anchor="t" bIns="91425" lIns="91425" spcFirstLastPara="1" rIns="91425" wrap="square" tIns="91425">
            <a:noAutofit/>
          </a:bodyPr>
          <a:lstStyle>
            <a:lvl1pPr lvl="0" marR="0" rtl="0" algn="l">
              <a:lnSpc>
                <a:spcPct val="90000"/>
              </a:lnSpc>
              <a:spcBef>
                <a:spcPts val="1000"/>
              </a:spcBef>
              <a:spcAft>
                <a:spcPts val="0"/>
              </a:spcAft>
              <a:buClr>
                <a:schemeClr val="dk1"/>
              </a:buClr>
              <a:buSzPts val="1400"/>
              <a:buFont typeface="Arial"/>
              <a:buNone/>
              <a:defRPr b="0" i="0" sz="32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1400"/>
              <a:buFont typeface="Arial"/>
              <a:buNone/>
              <a:defRPr b="0" i="0" sz="28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1400"/>
              <a:buFont typeface="Arial"/>
              <a:buNone/>
              <a:defRPr b="0" i="0" sz="24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400"/>
              <a:buFont typeface="Arial"/>
              <a:buNone/>
              <a:defRPr b="0" i="0" sz="20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400"/>
              <a:buFont typeface="Arial"/>
              <a:buNone/>
              <a:defRPr b="0" i="0" sz="20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400"/>
              <a:buFont typeface="Arial"/>
              <a:buNone/>
              <a:defRPr b="0" i="0" sz="20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400"/>
              <a:buFont typeface="Arial"/>
              <a:buNone/>
              <a:defRPr b="0" i="0" sz="20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400"/>
              <a:buFont typeface="Arial"/>
              <a:buNone/>
              <a:defRPr b="0" i="0" sz="20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400"/>
              <a:buFont typeface="Arial"/>
              <a:buNone/>
              <a:defRPr b="0" i="0" sz="2000" u="none" cap="none" strike="noStrike">
                <a:solidFill>
                  <a:schemeClr val="dk1"/>
                </a:solidFill>
                <a:latin typeface="Calibri"/>
                <a:ea typeface="Calibri"/>
                <a:cs typeface="Calibri"/>
                <a:sym typeface="Calibri"/>
              </a:defRPr>
            </a:lvl9pPr>
          </a:lstStyle>
          <a:p/>
        </p:txBody>
      </p:sp>
      <p:sp>
        <p:nvSpPr>
          <p:cNvPr id="69" name="Google Shape;69;p10"/>
          <p:cNvSpPr txBox="1"/>
          <p:nvPr>
            <p:ph idx="1" type="body"/>
          </p:nvPr>
        </p:nvSpPr>
        <p:spPr>
          <a:xfrm>
            <a:off x="839787" y="2057400"/>
            <a:ext cx="3932237" cy="3811588"/>
          </a:xfrm>
          <a:prstGeom prst="rect">
            <a:avLst/>
          </a:prstGeom>
          <a:noFill/>
          <a:ln>
            <a:noFill/>
          </a:ln>
        </p:spPr>
        <p:txBody>
          <a:bodyPr anchorCtr="0" anchor="t" bIns="91425" lIns="91425" spcFirstLastPara="1" rIns="91425" wrap="square" tIns="91425">
            <a:noAutofit/>
          </a:bodyPr>
          <a:lstStyle>
            <a:lvl1pPr indent="-228600" lvl="0" marL="457200" marR="0" algn="l">
              <a:lnSpc>
                <a:spcPct val="90000"/>
              </a:lnSpc>
              <a:spcBef>
                <a:spcPts val="1000"/>
              </a:spcBef>
              <a:spcAft>
                <a:spcPts val="0"/>
              </a:spcAft>
              <a:buClr>
                <a:schemeClr val="dk1"/>
              </a:buClr>
              <a:buSzPts val="2800"/>
              <a:buFont typeface="Arial"/>
              <a:buNone/>
              <a:defRPr b="0" i="0" sz="1600" u="none" cap="none" strike="noStrike">
                <a:solidFill>
                  <a:schemeClr val="dk1"/>
                </a:solidFill>
                <a:latin typeface="Calibri"/>
                <a:ea typeface="Calibri"/>
                <a:cs typeface="Calibri"/>
                <a:sym typeface="Calibri"/>
              </a:defRPr>
            </a:lvl1pPr>
            <a:lvl2pPr indent="-228600" lvl="1" marL="914400" marR="0" algn="l">
              <a:lnSpc>
                <a:spcPct val="90000"/>
              </a:lnSpc>
              <a:spcBef>
                <a:spcPts val="500"/>
              </a:spcBef>
              <a:spcAft>
                <a:spcPts val="0"/>
              </a:spcAft>
              <a:buClr>
                <a:schemeClr val="dk1"/>
              </a:buClr>
              <a:buSzPts val="2400"/>
              <a:buFont typeface="Arial"/>
              <a:buNone/>
              <a:defRPr b="0" i="0" sz="1400" u="none" cap="none" strike="noStrike">
                <a:solidFill>
                  <a:schemeClr val="dk1"/>
                </a:solidFill>
                <a:latin typeface="Calibri"/>
                <a:ea typeface="Calibri"/>
                <a:cs typeface="Calibri"/>
                <a:sym typeface="Calibri"/>
              </a:defRPr>
            </a:lvl2pPr>
            <a:lvl3pPr indent="-228600" lvl="2" marL="1371600" marR="0" algn="l">
              <a:lnSpc>
                <a:spcPct val="90000"/>
              </a:lnSpc>
              <a:spcBef>
                <a:spcPts val="500"/>
              </a:spcBef>
              <a:spcAft>
                <a:spcPts val="0"/>
              </a:spcAft>
              <a:buClr>
                <a:schemeClr val="dk1"/>
              </a:buClr>
              <a:buSzPts val="2000"/>
              <a:buFont typeface="Arial"/>
              <a:buNone/>
              <a:defRPr b="0" i="0" sz="1200" u="none" cap="none" strike="noStrike">
                <a:solidFill>
                  <a:schemeClr val="dk1"/>
                </a:solidFill>
                <a:latin typeface="Calibri"/>
                <a:ea typeface="Calibri"/>
                <a:cs typeface="Calibri"/>
                <a:sym typeface="Calibri"/>
              </a:defRPr>
            </a:lvl3pPr>
            <a:lvl4pPr indent="-228600" lvl="3" marL="1828800" marR="0" algn="l">
              <a:lnSpc>
                <a:spcPct val="90000"/>
              </a:lnSpc>
              <a:spcBef>
                <a:spcPts val="500"/>
              </a:spcBef>
              <a:spcAft>
                <a:spcPts val="0"/>
              </a:spcAft>
              <a:buClr>
                <a:schemeClr val="dk1"/>
              </a:buClr>
              <a:buSzPts val="1800"/>
              <a:buFont typeface="Arial"/>
              <a:buNone/>
              <a:defRPr b="0" i="0" sz="1000" u="none" cap="none" strike="noStrike">
                <a:solidFill>
                  <a:schemeClr val="dk1"/>
                </a:solidFill>
                <a:latin typeface="Calibri"/>
                <a:ea typeface="Calibri"/>
                <a:cs typeface="Calibri"/>
                <a:sym typeface="Calibri"/>
              </a:defRPr>
            </a:lvl4pPr>
            <a:lvl5pPr indent="-228600" lvl="4" marL="2286000" marR="0" algn="l">
              <a:lnSpc>
                <a:spcPct val="90000"/>
              </a:lnSpc>
              <a:spcBef>
                <a:spcPts val="500"/>
              </a:spcBef>
              <a:spcAft>
                <a:spcPts val="0"/>
              </a:spcAft>
              <a:buClr>
                <a:schemeClr val="dk1"/>
              </a:buClr>
              <a:buSzPts val="1800"/>
              <a:buFont typeface="Arial"/>
              <a:buNone/>
              <a:defRPr b="0" i="0" sz="1000" u="none" cap="none" strike="noStrike">
                <a:solidFill>
                  <a:schemeClr val="dk1"/>
                </a:solidFill>
                <a:latin typeface="Calibri"/>
                <a:ea typeface="Calibri"/>
                <a:cs typeface="Calibri"/>
                <a:sym typeface="Calibri"/>
              </a:defRPr>
            </a:lvl5pPr>
            <a:lvl6pPr indent="-228600" lvl="5" marL="2743200" marR="0" algn="l">
              <a:lnSpc>
                <a:spcPct val="90000"/>
              </a:lnSpc>
              <a:spcBef>
                <a:spcPts val="500"/>
              </a:spcBef>
              <a:spcAft>
                <a:spcPts val="0"/>
              </a:spcAft>
              <a:buClr>
                <a:schemeClr val="dk1"/>
              </a:buClr>
              <a:buSzPts val="1800"/>
              <a:buFont typeface="Arial"/>
              <a:buNone/>
              <a:defRPr b="0" i="0" sz="1000" u="none" cap="none" strike="noStrike">
                <a:solidFill>
                  <a:schemeClr val="dk1"/>
                </a:solidFill>
                <a:latin typeface="Calibri"/>
                <a:ea typeface="Calibri"/>
                <a:cs typeface="Calibri"/>
                <a:sym typeface="Calibri"/>
              </a:defRPr>
            </a:lvl6pPr>
            <a:lvl7pPr indent="-228600" lvl="6" marL="3200400" marR="0" algn="l">
              <a:lnSpc>
                <a:spcPct val="90000"/>
              </a:lnSpc>
              <a:spcBef>
                <a:spcPts val="500"/>
              </a:spcBef>
              <a:spcAft>
                <a:spcPts val="0"/>
              </a:spcAft>
              <a:buClr>
                <a:schemeClr val="dk1"/>
              </a:buClr>
              <a:buSzPts val="1800"/>
              <a:buFont typeface="Arial"/>
              <a:buNone/>
              <a:defRPr b="0" i="0" sz="1000" u="none" cap="none" strike="noStrike">
                <a:solidFill>
                  <a:schemeClr val="dk1"/>
                </a:solidFill>
                <a:latin typeface="Calibri"/>
                <a:ea typeface="Calibri"/>
                <a:cs typeface="Calibri"/>
                <a:sym typeface="Calibri"/>
              </a:defRPr>
            </a:lvl7pPr>
            <a:lvl8pPr indent="-228600" lvl="7" marL="3657600" marR="0" algn="l">
              <a:lnSpc>
                <a:spcPct val="90000"/>
              </a:lnSpc>
              <a:spcBef>
                <a:spcPts val="500"/>
              </a:spcBef>
              <a:spcAft>
                <a:spcPts val="0"/>
              </a:spcAft>
              <a:buClr>
                <a:schemeClr val="dk1"/>
              </a:buClr>
              <a:buSzPts val="1800"/>
              <a:buFont typeface="Arial"/>
              <a:buNone/>
              <a:defRPr b="0" i="0" sz="1000" u="none" cap="none" strike="noStrike">
                <a:solidFill>
                  <a:schemeClr val="dk1"/>
                </a:solidFill>
                <a:latin typeface="Calibri"/>
                <a:ea typeface="Calibri"/>
                <a:cs typeface="Calibri"/>
                <a:sym typeface="Calibri"/>
              </a:defRPr>
            </a:lvl8pPr>
            <a:lvl9pPr indent="-228600" lvl="8" marL="4114800" marR="0" algn="l">
              <a:lnSpc>
                <a:spcPct val="90000"/>
              </a:lnSpc>
              <a:spcBef>
                <a:spcPts val="500"/>
              </a:spcBef>
              <a:spcAft>
                <a:spcPts val="0"/>
              </a:spcAft>
              <a:buClr>
                <a:schemeClr val="dk1"/>
              </a:buClr>
              <a:buSzPts val="1800"/>
              <a:buFont typeface="Arial"/>
              <a:buNone/>
              <a:defRPr b="0" i="0" sz="1000" u="none" cap="none" strike="noStrike">
                <a:solidFill>
                  <a:schemeClr val="dk1"/>
                </a:solidFill>
                <a:latin typeface="Calibri"/>
                <a:ea typeface="Calibri"/>
                <a:cs typeface="Calibri"/>
                <a:sym typeface="Calibri"/>
              </a:defRPr>
            </a:lvl9pPr>
          </a:lstStyle>
          <a:p/>
        </p:txBody>
      </p:sp>
      <p:sp>
        <p:nvSpPr>
          <p:cNvPr id="70" name="Google Shape;70;p10"/>
          <p:cNvSpPr txBox="1"/>
          <p:nvPr>
            <p:ph idx="10" type="dt"/>
          </p:nvPr>
        </p:nvSpPr>
        <p:spPr>
          <a:xfrm>
            <a:off x="838200" y="6356350"/>
            <a:ext cx="2743199" cy="365125"/>
          </a:xfrm>
          <a:prstGeom prst="rect">
            <a:avLst/>
          </a:prstGeom>
          <a:noFill/>
          <a:ln>
            <a:noFill/>
          </a:ln>
        </p:spPr>
        <p:txBody>
          <a:bodyPr anchorCtr="0" anchor="ctr" bIns="91425" lIns="91425" spcFirstLastPara="1" rIns="91425" wrap="square" tIns="91425">
            <a:noAutofit/>
          </a:bodyPr>
          <a:lstStyle>
            <a:lvl1pPr lvl="0" marR="0" algn="l">
              <a:lnSpc>
                <a:spcPct val="100000"/>
              </a:lnSpc>
              <a:spcBef>
                <a:spcPts val="0"/>
              </a:spcBef>
              <a:spcAft>
                <a:spcPts val="0"/>
              </a:spcAft>
              <a:buClr>
                <a:srgbClr val="888888"/>
              </a:buClr>
              <a:buSzPts val="1400"/>
              <a:buFont typeface="Calibri"/>
              <a:buNone/>
              <a:defRPr b="0" i="0" sz="1200" u="none" cap="none" strike="noStrike">
                <a:solidFill>
                  <a:srgbClr val="888888"/>
                </a:solidFill>
                <a:latin typeface="Calibri"/>
                <a:ea typeface="Calibri"/>
                <a:cs typeface="Calibri"/>
                <a:sym typeface="Calibri"/>
              </a:defRPr>
            </a:lvl1pPr>
            <a:lvl2pPr lvl="1"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2pPr>
            <a:lvl3pPr lvl="2"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3pPr>
            <a:lvl4pPr lvl="3"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4pPr>
            <a:lvl5pPr lvl="4"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5pPr>
            <a:lvl6pPr lvl="5"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6pPr>
            <a:lvl7pPr lvl="6"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7pPr>
            <a:lvl8pPr lvl="7"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8pPr>
            <a:lvl9pPr lvl="8"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9pPr>
          </a:lstStyle>
          <a:p/>
        </p:txBody>
      </p:sp>
      <p:sp>
        <p:nvSpPr>
          <p:cNvPr id="71" name="Google Shape;71;p10"/>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noAutofit/>
          </a:bodyPr>
          <a:lstStyle>
            <a:lvl1pPr lvl="0" marR="0" algn="ctr">
              <a:lnSpc>
                <a:spcPct val="100000"/>
              </a:lnSpc>
              <a:spcBef>
                <a:spcPts val="0"/>
              </a:spcBef>
              <a:spcAft>
                <a:spcPts val="0"/>
              </a:spcAft>
              <a:buClr>
                <a:srgbClr val="888888"/>
              </a:buClr>
              <a:buSzPts val="1400"/>
              <a:buFont typeface="Calibri"/>
              <a:buNone/>
              <a:defRPr b="0" i="0" sz="1200" u="none" cap="none" strike="noStrike">
                <a:solidFill>
                  <a:srgbClr val="888888"/>
                </a:solidFill>
                <a:latin typeface="Calibri"/>
                <a:ea typeface="Calibri"/>
                <a:cs typeface="Calibri"/>
                <a:sym typeface="Calibri"/>
              </a:defRPr>
            </a:lvl1pPr>
            <a:lvl2pPr lvl="1"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2pPr>
            <a:lvl3pPr lvl="2"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3pPr>
            <a:lvl4pPr lvl="3"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4pPr>
            <a:lvl5pPr lvl="4"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5pPr>
            <a:lvl6pPr lvl="5"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6pPr>
            <a:lvl7pPr lvl="6"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7pPr>
            <a:lvl8pPr lvl="7"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8pPr>
            <a:lvl9pPr lvl="8"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9pPr>
          </a:lstStyle>
          <a:p/>
        </p:txBody>
      </p:sp>
      <p:sp>
        <p:nvSpPr>
          <p:cNvPr id="72" name="Google Shape;72;p10"/>
          <p:cNvSpPr txBox="1"/>
          <p:nvPr>
            <p:ph idx="12" type="sldNum"/>
          </p:nvPr>
        </p:nvSpPr>
        <p:spPr>
          <a:xfrm>
            <a:off x="8610600" y="6356350"/>
            <a:ext cx="2743199"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
          <p:cNvSpPr txBox="1"/>
          <p:nvPr>
            <p:ph type="title"/>
          </p:nvPr>
        </p:nvSpPr>
        <p:spPr>
          <a:xfrm>
            <a:off x="838200" y="365125"/>
            <a:ext cx="10515599" cy="1325562"/>
          </a:xfrm>
          <a:prstGeom prst="rect">
            <a:avLst/>
          </a:prstGeom>
          <a:noFill/>
          <a:ln>
            <a:noFill/>
          </a:ln>
        </p:spPr>
        <p:txBody>
          <a:bodyPr anchorCtr="0" anchor="ctr" bIns="91425" lIns="91425" spcFirstLastPara="1" rIns="91425" wrap="square" tIns="91425">
            <a:noAutofit/>
          </a:bodyPr>
          <a:lstStyle>
            <a:lvl1pPr lvl="0" marR="0" rtl="0" algn="l">
              <a:lnSpc>
                <a:spcPct val="90000"/>
              </a:lnSpc>
              <a:spcBef>
                <a:spcPts val="0"/>
              </a:spcBef>
              <a:spcAft>
                <a:spcPts val="0"/>
              </a:spcAft>
              <a:buClr>
                <a:schemeClr val="dk1"/>
              </a:buClr>
              <a:buSzPts val="1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p1"/>
          <p:cNvSpPr txBox="1"/>
          <p:nvPr>
            <p:ph idx="1" type="body"/>
          </p:nvPr>
        </p:nvSpPr>
        <p:spPr>
          <a:xfrm>
            <a:off x="838200" y="1825625"/>
            <a:ext cx="10515599" cy="4351338"/>
          </a:xfrm>
          <a:prstGeom prst="rect">
            <a:avLst/>
          </a:prstGeom>
          <a:noFill/>
          <a:ln>
            <a:noFill/>
          </a:ln>
        </p:spPr>
        <p:txBody>
          <a:bodyPr anchorCtr="0" anchor="t" bIns="91425" lIns="91425" spcFirstLastPara="1" rIns="91425" wrap="square" tIns="91425">
            <a:no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1"/>
          <p:cNvSpPr txBox="1"/>
          <p:nvPr>
            <p:ph idx="10" type="dt"/>
          </p:nvPr>
        </p:nvSpPr>
        <p:spPr>
          <a:xfrm>
            <a:off x="838200" y="6356350"/>
            <a:ext cx="2743199" cy="365125"/>
          </a:xfrm>
          <a:prstGeom prst="rect">
            <a:avLst/>
          </a:prstGeom>
          <a:noFill/>
          <a:ln>
            <a:noFill/>
          </a:ln>
        </p:spPr>
        <p:txBody>
          <a:bodyPr anchorCtr="0" anchor="ctr" bIns="91425" lIns="91425" spcFirstLastPara="1" rIns="91425" wrap="square" tIns="91425">
            <a:noAutofit/>
          </a:bodyPr>
          <a:lstStyle>
            <a:lvl1pPr lvl="0" marR="0" rtl="0" algn="l">
              <a:lnSpc>
                <a:spcPct val="100000"/>
              </a:lnSpc>
              <a:spcBef>
                <a:spcPts val="0"/>
              </a:spcBef>
              <a:spcAft>
                <a:spcPts val="0"/>
              </a:spcAft>
              <a:buClr>
                <a:srgbClr val="888888"/>
              </a:buClr>
              <a:buSzPts val="1400"/>
              <a:buFont typeface="Calibri"/>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9pPr>
          </a:lstStyle>
          <a:p/>
        </p:txBody>
      </p:sp>
      <p:sp>
        <p:nvSpPr>
          <p:cNvPr id="13" name="Google Shape;13;p1"/>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noAutofit/>
          </a:bodyPr>
          <a:lstStyle>
            <a:lvl1pPr lvl="0" marR="0" rtl="0" algn="ctr">
              <a:lnSpc>
                <a:spcPct val="100000"/>
              </a:lnSpc>
              <a:spcBef>
                <a:spcPts val="0"/>
              </a:spcBef>
              <a:spcAft>
                <a:spcPts val="0"/>
              </a:spcAft>
              <a:buClr>
                <a:srgbClr val="888888"/>
              </a:buClr>
              <a:buSzPts val="1400"/>
              <a:buFont typeface="Calibri"/>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9pPr>
          </a:lstStyle>
          <a:p/>
        </p:txBody>
      </p:sp>
      <p:sp>
        <p:nvSpPr>
          <p:cNvPr id="14" name="Google Shape;14;p1"/>
          <p:cNvSpPr txBox="1"/>
          <p:nvPr>
            <p:ph idx="12" type="sldNum"/>
          </p:nvPr>
        </p:nvSpPr>
        <p:spPr>
          <a:xfrm>
            <a:off x="8610600" y="6356350"/>
            <a:ext cx="2743199"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sz="1400">
              <a:solidFill>
                <a:srgbClr val="000000"/>
              </a:solidFill>
              <a:latin typeface="Arial"/>
              <a:ea typeface="Arial"/>
              <a:cs typeface="Arial"/>
              <a:sym typeface="Arial"/>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2.png"/><Relationship Id="rId4" Type="http://schemas.openxmlformats.org/officeDocument/2006/relationships/image" Target="../media/image4.png"/><Relationship Id="rId5" Type="http://schemas.openxmlformats.org/officeDocument/2006/relationships/image" Target="../media/image5.jpg"/><Relationship Id="rId6" Type="http://schemas.openxmlformats.org/officeDocument/2006/relationships/image" Target="../media/image1.png"/><Relationship Id="rId7" Type="http://schemas.openxmlformats.org/officeDocument/2006/relationships/image" Target="../media/image33.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15.png"/><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18.png"/><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19.png"/><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31.jpg"/><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23.png"/><Relationship Id="rId4" Type="http://schemas.openxmlformats.org/officeDocument/2006/relationships/image" Target="../media/image8.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21.png"/><Relationship Id="rId4" Type="http://schemas.openxmlformats.org/officeDocument/2006/relationships/image" Target="../media/image8.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image" Target="../media/image29.jpg"/><Relationship Id="rId4" Type="http://schemas.openxmlformats.org/officeDocument/2006/relationships/image" Target="../media/image8.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hyperlink" Target="https://www.littleinventors.org/ideas/light-up-balloon-bike/details" TargetMode="External"/><Relationship Id="rId4" Type="http://schemas.openxmlformats.org/officeDocument/2006/relationships/image" Target="../media/image22.jpg"/><Relationship Id="rId5" Type="http://schemas.openxmlformats.org/officeDocument/2006/relationships/image" Target="../media/image27.jpg"/><Relationship Id="rId6" Type="http://schemas.openxmlformats.org/officeDocument/2006/relationships/image" Target="../media/image8.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hyperlink" Target="https://www.littleinventors.org/ideas/the-sweet-hat/details" TargetMode="External"/><Relationship Id="rId4" Type="http://schemas.openxmlformats.org/officeDocument/2006/relationships/image" Target="../media/image24.jpg"/><Relationship Id="rId5" Type="http://schemas.openxmlformats.org/officeDocument/2006/relationships/image" Target="../media/image28.jpg"/><Relationship Id="rId6" Type="http://schemas.openxmlformats.org/officeDocument/2006/relationships/image" Target="../media/image8.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hyperlink" Target="https://www.littleinventors.org/ideas/bouncy-castle-car/details" TargetMode="External"/><Relationship Id="rId4" Type="http://schemas.openxmlformats.org/officeDocument/2006/relationships/image" Target="../media/image26.jpg"/><Relationship Id="rId5" Type="http://schemas.openxmlformats.org/officeDocument/2006/relationships/image" Target="../media/image32.jpg"/><Relationship Id="rId6" Type="http://schemas.openxmlformats.org/officeDocument/2006/relationships/image" Target="../media/image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12.png"/><Relationship Id="rId4" Type="http://schemas.openxmlformats.org/officeDocument/2006/relationships/image" Target="../media/image4.png"/><Relationship Id="rId5" Type="http://schemas.openxmlformats.org/officeDocument/2006/relationships/image" Target="../media/image5.jpg"/><Relationship Id="rId6" Type="http://schemas.openxmlformats.org/officeDocument/2006/relationships/image" Target="../media/image1.png"/><Relationship Id="rId7" Type="http://schemas.openxmlformats.org/officeDocument/2006/relationships/image" Target="../media/image8.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 Id="rId3" Type="http://schemas.openxmlformats.org/officeDocument/2006/relationships/image" Target="../media/image8.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 Id="rId3" Type="http://schemas.openxmlformats.org/officeDocument/2006/relationships/hyperlink" Target="http://misd.littleinventors.org" TargetMode="External"/><Relationship Id="rId4" Type="http://schemas.openxmlformats.org/officeDocument/2006/relationships/hyperlink" Target="http://misd.littleinventors.org" TargetMode="External"/><Relationship Id="rId5" Type="http://schemas.openxmlformats.org/officeDocument/2006/relationships/image" Target="../media/image8.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 Id="rId3" Type="http://schemas.openxmlformats.org/officeDocument/2006/relationships/image" Target="../media/image25.png"/><Relationship Id="rId4" Type="http://schemas.openxmlformats.org/officeDocument/2006/relationships/image" Target="../media/image30.png"/><Relationship Id="rId5" Type="http://schemas.openxmlformats.org/officeDocument/2006/relationships/image" Target="../media/image4.png"/><Relationship Id="rId6" Type="http://schemas.openxmlformats.org/officeDocument/2006/relationships/image" Target="../media/image5.jpg"/><Relationship Id="rId7"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hyperlink" Target="https://www.youtube.com/watch?v=ERFgorcRCJY&amp;feature=emb_rel_pause" TargetMode="External"/><Relationship Id="rId4" Type="http://schemas.openxmlformats.org/officeDocument/2006/relationships/image" Target="../media/image2.png"/><Relationship Id="rId5" Type="http://schemas.openxmlformats.org/officeDocument/2006/relationships/hyperlink" Target="https://www.youtube.com/watch?v=ERFgorcRCJY&amp;feature=emb_rel_pause" TargetMode="External"/><Relationship Id="rId6" Type="http://schemas.openxmlformats.org/officeDocument/2006/relationships/image" Target="../media/image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9.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6.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7.pn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10.jpg"/><Relationship Id="rId4" Type="http://schemas.openxmlformats.org/officeDocument/2006/relationships/image" Target="../media/image3.png"/><Relationship Id="rId5" Type="http://schemas.openxmlformats.org/officeDocument/2006/relationships/image" Target="../media/image17.png"/><Relationship Id="rId6" Type="http://schemas.openxmlformats.org/officeDocument/2006/relationships/image" Target="../media/image14.jpg"/><Relationship Id="rId7" Type="http://schemas.openxmlformats.org/officeDocument/2006/relationships/image" Target="../media/image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13.png"/><Relationship Id="rId4" Type="http://schemas.openxmlformats.org/officeDocument/2006/relationships/image" Target="../media/image16.png"/><Relationship Id="rId5" Type="http://schemas.openxmlformats.org/officeDocument/2006/relationships/image" Target="../media/image11.png"/><Relationship Id="rId6" Type="http://schemas.openxmlformats.org/officeDocument/2006/relationships/image" Target="../media/image20.jpg"/><Relationship Id="rId7" Type="http://schemas.openxmlformats.org/officeDocument/2006/relationships/image" Target="../media/image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 name="Shape 89"/>
        <p:cNvGrpSpPr/>
        <p:nvPr/>
      </p:nvGrpSpPr>
      <p:grpSpPr>
        <a:xfrm>
          <a:off x="0" y="0"/>
          <a:ext cx="0" cy="0"/>
          <a:chOff x="0" y="0"/>
          <a:chExt cx="0" cy="0"/>
        </a:xfrm>
      </p:grpSpPr>
      <p:pic>
        <p:nvPicPr>
          <p:cNvPr id="90" name="Google Shape;90;p13"/>
          <p:cNvPicPr preferRelativeResize="0"/>
          <p:nvPr/>
        </p:nvPicPr>
        <p:blipFill>
          <a:blip r:embed="rId3">
            <a:alphaModFix/>
          </a:blip>
          <a:stretch>
            <a:fillRect/>
          </a:stretch>
        </p:blipFill>
        <p:spPr>
          <a:xfrm>
            <a:off x="255475" y="5863300"/>
            <a:ext cx="1755355" cy="783200"/>
          </a:xfrm>
          <a:prstGeom prst="rect">
            <a:avLst/>
          </a:prstGeom>
          <a:noFill/>
          <a:ln>
            <a:noFill/>
          </a:ln>
        </p:spPr>
      </p:pic>
      <p:pic>
        <p:nvPicPr>
          <p:cNvPr id="91" name="Google Shape;91;p13"/>
          <p:cNvPicPr preferRelativeResize="0"/>
          <p:nvPr/>
        </p:nvPicPr>
        <p:blipFill>
          <a:blip r:embed="rId4">
            <a:alphaModFix/>
          </a:blip>
          <a:stretch>
            <a:fillRect/>
          </a:stretch>
        </p:blipFill>
        <p:spPr>
          <a:xfrm>
            <a:off x="7001325" y="5772237"/>
            <a:ext cx="2292448" cy="965350"/>
          </a:xfrm>
          <a:prstGeom prst="rect">
            <a:avLst/>
          </a:prstGeom>
          <a:noFill/>
          <a:ln>
            <a:noFill/>
          </a:ln>
        </p:spPr>
      </p:pic>
      <p:pic>
        <p:nvPicPr>
          <p:cNvPr id="92" name="Google Shape;92;p13"/>
          <p:cNvPicPr preferRelativeResize="0"/>
          <p:nvPr/>
        </p:nvPicPr>
        <p:blipFill>
          <a:blip r:embed="rId5">
            <a:alphaModFix/>
          </a:blip>
          <a:stretch>
            <a:fillRect/>
          </a:stretch>
        </p:blipFill>
        <p:spPr>
          <a:xfrm>
            <a:off x="4954950" y="5984188"/>
            <a:ext cx="1910950" cy="541425"/>
          </a:xfrm>
          <a:prstGeom prst="rect">
            <a:avLst/>
          </a:prstGeom>
          <a:noFill/>
          <a:ln>
            <a:noFill/>
          </a:ln>
        </p:spPr>
      </p:pic>
      <p:pic>
        <p:nvPicPr>
          <p:cNvPr id="93" name="Google Shape;93;p13"/>
          <p:cNvPicPr preferRelativeResize="0"/>
          <p:nvPr/>
        </p:nvPicPr>
        <p:blipFill>
          <a:blip r:embed="rId6">
            <a:alphaModFix/>
          </a:blip>
          <a:stretch>
            <a:fillRect/>
          </a:stretch>
        </p:blipFill>
        <p:spPr>
          <a:xfrm>
            <a:off x="9489225" y="5954363"/>
            <a:ext cx="2457579" cy="601050"/>
          </a:xfrm>
          <a:prstGeom prst="rect">
            <a:avLst/>
          </a:prstGeom>
          <a:noFill/>
          <a:ln>
            <a:noFill/>
          </a:ln>
        </p:spPr>
      </p:pic>
      <p:pic>
        <p:nvPicPr>
          <p:cNvPr id="94" name="Google Shape;94;p13"/>
          <p:cNvPicPr preferRelativeResize="0"/>
          <p:nvPr/>
        </p:nvPicPr>
        <p:blipFill rotWithShape="1">
          <a:blip r:embed="rId7">
            <a:alphaModFix/>
          </a:blip>
          <a:srcRect b="0" l="582" r="8450" t="0"/>
          <a:stretch/>
        </p:blipFill>
        <p:spPr>
          <a:xfrm>
            <a:off x="0" y="0"/>
            <a:ext cx="12250902" cy="561120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6" name="Shape 176"/>
        <p:cNvGrpSpPr/>
        <p:nvPr/>
      </p:nvGrpSpPr>
      <p:grpSpPr>
        <a:xfrm>
          <a:off x="0" y="0"/>
          <a:ext cx="0" cy="0"/>
          <a:chOff x="0" y="0"/>
          <a:chExt cx="0" cy="0"/>
        </a:xfrm>
      </p:grpSpPr>
      <p:pic>
        <p:nvPicPr>
          <p:cNvPr descr="page9.png" id="177" name="Google Shape;177;p22"/>
          <p:cNvPicPr preferRelativeResize="0"/>
          <p:nvPr/>
        </p:nvPicPr>
        <p:blipFill rotWithShape="1">
          <a:blip r:embed="rId3">
            <a:alphaModFix/>
          </a:blip>
          <a:srcRect b="0" l="0" r="0" t="0"/>
          <a:stretch/>
        </p:blipFill>
        <p:spPr>
          <a:xfrm>
            <a:off x="2923099" y="2313999"/>
            <a:ext cx="6345799" cy="3793799"/>
          </a:xfrm>
          <a:prstGeom prst="rect">
            <a:avLst/>
          </a:prstGeom>
          <a:noFill/>
          <a:ln>
            <a:noFill/>
          </a:ln>
        </p:spPr>
      </p:pic>
      <p:pic>
        <p:nvPicPr>
          <p:cNvPr id="178" name="Google Shape;178;p22"/>
          <p:cNvPicPr preferRelativeResize="0"/>
          <p:nvPr/>
        </p:nvPicPr>
        <p:blipFill rotWithShape="1">
          <a:blip r:embed="rId4">
            <a:alphaModFix/>
          </a:blip>
          <a:srcRect b="0" l="0" r="0" t="0"/>
          <a:stretch/>
        </p:blipFill>
        <p:spPr>
          <a:xfrm>
            <a:off x="-301175" y="368462"/>
            <a:ext cx="7541273" cy="1313225"/>
          </a:xfrm>
          <a:prstGeom prst="rect">
            <a:avLst/>
          </a:prstGeom>
          <a:noFill/>
          <a:ln>
            <a:noFill/>
          </a:ln>
        </p:spPr>
      </p:pic>
      <p:sp>
        <p:nvSpPr>
          <p:cNvPr id="179" name="Google Shape;179;p22"/>
          <p:cNvSpPr txBox="1"/>
          <p:nvPr/>
        </p:nvSpPr>
        <p:spPr>
          <a:xfrm rot="-59944">
            <a:off x="567399" y="676909"/>
            <a:ext cx="6916651" cy="90524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1100"/>
              <a:buFont typeface="Arial"/>
              <a:buNone/>
            </a:pPr>
            <a:r>
              <a:rPr b="1" lang="en-US" sz="4000">
                <a:solidFill>
                  <a:schemeClr val="dk1"/>
                </a:solidFill>
                <a:latin typeface="Calibri"/>
                <a:ea typeface="Calibri"/>
                <a:cs typeface="Calibri"/>
                <a:sym typeface="Calibri"/>
              </a:rPr>
              <a:t>Tip 1: Keep the ideas coming</a:t>
            </a:r>
            <a:endParaRPr b="1" sz="4000">
              <a:solidFill>
                <a:schemeClr val="dk1"/>
              </a:solidFill>
              <a:latin typeface="Calibri"/>
              <a:ea typeface="Calibri"/>
              <a:cs typeface="Calibri"/>
              <a:sym typeface="Calibri"/>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4" name="Shape 184"/>
        <p:cNvGrpSpPr/>
        <p:nvPr/>
      </p:nvGrpSpPr>
      <p:grpSpPr>
        <a:xfrm>
          <a:off x="0" y="0"/>
          <a:ext cx="0" cy="0"/>
          <a:chOff x="0" y="0"/>
          <a:chExt cx="0" cy="0"/>
        </a:xfrm>
      </p:grpSpPr>
      <p:pic>
        <p:nvPicPr>
          <p:cNvPr descr="start simple.png" id="185" name="Google Shape;185;p23"/>
          <p:cNvPicPr preferRelativeResize="0"/>
          <p:nvPr/>
        </p:nvPicPr>
        <p:blipFill rotWithShape="1">
          <a:blip r:embed="rId3">
            <a:alphaModFix/>
          </a:blip>
          <a:srcRect b="0" l="0" r="0" t="0"/>
          <a:stretch/>
        </p:blipFill>
        <p:spPr>
          <a:xfrm>
            <a:off x="2906824" y="2944774"/>
            <a:ext cx="6378350" cy="2369349"/>
          </a:xfrm>
          <a:prstGeom prst="rect">
            <a:avLst/>
          </a:prstGeom>
          <a:noFill/>
          <a:ln>
            <a:noFill/>
          </a:ln>
        </p:spPr>
      </p:pic>
      <p:pic>
        <p:nvPicPr>
          <p:cNvPr id="186" name="Google Shape;186;p23"/>
          <p:cNvPicPr preferRelativeResize="0"/>
          <p:nvPr/>
        </p:nvPicPr>
        <p:blipFill rotWithShape="1">
          <a:blip r:embed="rId4">
            <a:alphaModFix/>
          </a:blip>
          <a:srcRect b="0" l="0" r="0" t="0"/>
          <a:stretch/>
        </p:blipFill>
        <p:spPr>
          <a:xfrm>
            <a:off x="-1209075" y="368462"/>
            <a:ext cx="7541273" cy="1313225"/>
          </a:xfrm>
          <a:prstGeom prst="rect">
            <a:avLst/>
          </a:prstGeom>
          <a:noFill/>
          <a:ln>
            <a:noFill/>
          </a:ln>
        </p:spPr>
      </p:pic>
      <p:sp>
        <p:nvSpPr>
          <p:cNvPr id="187" name="Google Shape;187;p23"/>
          <p:cNvSpPr txBox="1"/>
          <p:nvPr/>
        </p:nvSpPr>
        <p:spPr>
          <a:xfrm rot="-59958">
            <a:off x="567043" y="687720"/>
            <a:ext cx="5676563" cy="851232"/>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1100"/>
              <a:buFont typeface="Arial"/>
              <a:buNone/>
            </a:pPr>
            <a:r>
              <a:rPr b="1" lang="en-US" sz="4000">
                <a:solidFill>
                  <a:schemeClr val="dk1"/>
                </a:solidFill>
                <a:latin typeface="Calibri"/>
                <a:ea typeface="Calibri"/>
                <a:cs typeface="Calibri"/>
                <a:sym typeface="Calibri"/>
              </a:rPr>
              <a:t>Tip 2: Start simple</a:t>
            </a:r>
            <a:endParaRPr b="1" sz="4000">
              <a:solidFill>
                <a:schemeClr val="dk1"/>
              </a:solidFill>
              <a:latin typeface="Calibri"/>
              <a:ea typeface="Calibri"/>
              <a:cs typeface="Calibri"/>
              <a:sym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2" name="Shape 192"/>
        <p:cNvGrpSpPr/>
        <p:nvPr/>
      </p:nvGrpSpPr>
      <p:grpSpPr>
        <a:xfrm>
          <a:off x="0" y="0"/>
          <a:ext cx="0" cy="0"/>
          <a:chOff x="0" y="0"/>
          <a:chExt cx="0" cy="0"/>
        </a:xfrm>
      </p:grpSpPr>
      <p:pic>
        <p:nvPicPr>
          <p:cNvPr descr="page11.png" id="193" name="Google Shape;193;p24"/>
          <p:cNvPicPr preferRelativeResize="0"/>
          <p:nvPr/>
        </p:nvPicPr>
        <p:blipFill rotWithShape="1">
          <a:blip r:embed="rId3">
            <a:alphaModFix/>
          </a:blip>
          <a:srcRect b="0" l="0" r="0" t="0"/>
          <a:stretch/>
        </p:blipFill>
        <p:spPr>
          <a:xfrm>
            <a:off x="2369250" y="2300074"/>
            <a:ext cx="7453500" cy="3969750"/>
          </a:xfrm>
          <a:prstGeom prst="rect">
            <a:avLst/>
          </a:prstGeom>
          <a:noFill/>
          <a:ln>
            <a:noFill/>
          </a:ln>
        </p:spPr>
      </p:pic>
      <p:pic>
        <p:nvPicPr>
          <p:cNvPr id="194" name="Google Shape;194;p24"/>
          <p:cNvPicPr preferRelativeResize="0"/>
          <p:nvPr/>
        </p:nvPicPr>
        <p:blipFill rotWithShape="1">
          <a:blip r:embed="rId4">
            <a:alphaModFix/>
          </a:blip>
          <a:srcRect b="0" l="0" r="0" t="0"/>
          <a:stretch/>
        </p:blipFill>
        <p:spPr>
          <a:xfrm>
            <a:off x="-810650" y="368462"/>
            <a:ext cx="7541273" cy="1313225"/>
          </a:xfrm>
          <a:prstGeom prst="rect">
            <a:avLst/>
          </a:prstGeom>
          <a:noFill/>
          <a:ln>
            <a:noFill/>
          </a:ln>
        </p:spPr>
      </p:pic>
      <p:sp>
        <p:nvSpPr>
          <p:cNvPr id="195" name="Google Shape;195;p24"/>
          <p:cNvSpPr txBox="1"/>
          <p:nvPr/>
        </p:nvSpPr>
        <p:spPr>
          <a:xfrm rot="-59958">
            <a:off x="567043" y="687720"/>
            <a:ext cx="5676563" cy="851232"/>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1100"/>
              <a:buFont typeface="Arial"/>
              <a:buNone/>
            </a:pPr>
            <a:r>
              <a:rPr b="1" lang="en-US" sz="4000">
                <a:solidFill>
                  <a:schemeClr val="dk1"/>
                </a:solidFill>
                <a:latin typeface="Calibri"/>
                <a:ea typeface="Calibri"/>
                <a:cs typeface="Calibri"/>
                <a:sym typeface="Calibri"/>
              </a:rPr>
              <a:t>Tip 3: A fresh pair of eyes</a:t>
            </a:r>
            <a:endParaRPr b="1" sz="4000">
              <a:solidFill>
                <a:schemeClr val="dk1"/>
              </a:solidFill>
              <a:latin typeface="Calibri"/>
              <a:ea typeface="Calibri"/>
              <a:cs typeface="Calibri"/>
              <a:sym typeface="Calibri"/>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0" name="Shape 200"/>
        <p:cNvGrpSpPr/>
        <p:nvPr/>
      </p:nvGrpSpPr>
      <p:grpSpPr>
        <a:xfrm>
          <a:off x="0" y="0"/>
          <a:ext cx="0" cy="0"/>
          <a:chOff x="0" y="0"/>
          <a:chExt cx="0" cy="0"/>
        </a:xfrm>
      </p:grpSpPr>
      <p:pic>
        <p:nvPicPr>
          <p:cNvPr id="201" name="Google Shape;201;p25"/>
          <p:cNvPicPr preferRelativeResize="0"/>
          <p:nvPr/>
        </p:nvPicPr>
        <p:blipFill>
          <a:blip r:embed="rId3">
            <a:alphaModFix/>
          </a:blip>
          <a:stretch>
            <a:fillRect/>
          </a:stretch>
        </p:blipFill>
        <p:spPr>
          <a:xfrm>
            <a:off x="2612125" y="2041450"/>
            <a:ext cx="6238974" cy="4162976"/>
          </a:xfrm>
          <a:prstGeom prst="rect">
            <a:avLst/>
          </a:prstGeom>
          <a:noFill/>
          <a:ln>
            <a:noFill/>
          </a:ln>
        </p:spPr>
      </p:pic>
      <p:pic>
        <p:nvPicPr>
          <p:cNvPr id="202" name="Google Shape;202;p25"/>
          <p:cNvPicPr preferRelativeResize="0"/>
          <p:nvPr/>
        </p:nvPicPr>
        <p:blipFill rotWithShape="1">
          <a:blip r:embed="rId4">
            <a:alphaModFix/>
          </a:blip>
          <a:srcRect b="0" l="0" r="0" t="0"/>
          <a:stretch/>
        </p:blipFill>
        <p:spPr>
          <a:xfrm>
            <a:off x="-1529100" y="368462"/>
            <a:ext cx="7541273" cy="1313225"/>
          </a:xfrm>
          <a:prstGeom prst="rect">
            <a:avLst/>
          </a:prstGeom>
          <a:noFill/>
          <a:ln>
            <a:noFill/>
          </a:ln>
        </p:spPr>
      </p:pic>
      <p:sp>
        <p:nvSpPr>
          <p:cNvPr id="203" name="Google Shape;203;p25"/>
          <p:cNvSpPr txBox="1"/>
          <p:nvPr/>
        </p:nvSpPr>
        <p:spPr>
          <a:xfrm rot="-59958">
            <a:off x="567043" y="687720"/>
            <a:ext cx="5676563" cy="851232"/>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1100"/>
              <a:buFont typeface="Arial"/>
              <a:buNone/>
            </a:pPr>
            <a:r>
              <a:rPr b="1" lang="en-US" sz="4000">
                <a:solidFill>
                  <a:schemeClr val="dk1"/>
                </a:solidFill>
                <a:latin typeface="Calibri"/>
                <a:ea typeface="Calibri"/>
                <a:cs typeface="Calibri"/>
                <a:sym typeface="Calibri"/>
              </a:rPr>
              <a:t>Tip 4: Work together</a:t>
            </a:r>
            <a:endParaRPr b="1" sz="4000">
              <a:solidFill>
                <a:schemeClr val="dk1"/>
              </a:solidFill>
              <a:latin typeface="Calibri"/>
              <a:ea typeface="Calibri"/>
              <a:cs typeface="Calibri"/>
              <a:sym typeface="Calibri"/>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8" name="Shape 208"/>
        <p:cNvGrpSpPr/>
        <p:nvPr/>
      </p:nvGrpSpPr>
      <p:grpSpPr>
        <a:xfrm>
          <a:off x="0" y="0"/>
          <a:ext cx="0" cy="0"/>
          <a:chOff x="0" y="0"/>
          <a:chExt cx="0" cy="0"/>
        </a:xfrm>
      </p:grpSpPr>
      <p:pic>
        <p:nvPicPr>
          <p:cNvPr descr="page13.png" id="209" name="Google Shape;209;p26"/>
          <p:cNvPicPr preferRelativeResize="0"/>
          <p:nvPr/>
        </p:nvPicPr>
        <p:blipFill rotWithShape="1">
          <a:blip r:embed="rId3">
            <a:alphaModFix/>
          </a:blip>
          <a:srcRect b="0" l="0" r="0" t="0"/>
          <a:stretch/>
        </p:blipFill>
        <p:spPr>
          <a:xfrm>
            <a:off x="3591000" y="2592075"/>
            <a:ext cx="5010000" cy="3335400"/>
          </a:xfrm>
          <a:prstGeom prst="rect">
            <a:avLst/>
          </a:prstGeom>
          <a:noFill/>
          <a:ln>
            <a:noFill/>
          </a:ln>
        </p:spPr>
      </p:pic>
      <p:pic>
        <p:nvPicPr>
          <p:cNvPr id="210" name="Google Shape;210;p26"/>
          <p:cNvPicPr preferRelativeResize="0"/>
          <p:nvPr/>
        </p:nvPicPr>
        <p:blipFill rotWithShape="1">
          <a:blip r:embed="rId4">
            <a:alphaModFix/>
          </a:blip>
          <a:srcRect b="0" l="0" r="0" t="0"/>
          <a:stretch/>
        </p:blipFill>
        <p:spPr>
          <a:xfrm>
            <a:off x="-1672800" y="368462"/>
            <a:ext cx="7541273" cy="1313225"/>
          </a:xfrm>
          <a:prstGeom prst="rect">
            <a:avLst/>
          </a:prstGeom>
          <a:noFill/>
          <a:ln>
            <a:noFill/>
          </a:ln>
        </p:spPr>
      </p:pic>
      <p:sp>
        <p:nvSpPr>
          <p:cNvPr id="211" name="Google Shape;211;p26"/>
          <p:cNvSpPr txBox="1"/>
          <p:nvPr/>
        </p:nvSpPr>
        <p:spPr>
          <a:xfrm rot="-59852">
            <a:off x="565174" y="696890"/>
            <a:ext cx="4635403" cy="623799"/>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1100"/>
              <a:buFont typeface="Arial"/>
              <a:buNone/>
            </a:pPr>
            <a:r>
              <a:rPr b="1" lang="en-US" sz="4000">
                <a:solidFill>
                  <a:schemeClr val="dk1"/>
                </a:solidFill>
                <a:latin typeface="Calibri"/>
                <a:ea typeface="Calibri"/>
                <a:cs typeface="Calibri"/>
                <a:sym typeface="Calibri"/>
              </a:rPr>
              <a:t>Tip 5: Break it down</a:t>
            </a:r>
            <a:endParaRPr b="1" sz="4000">
              <a:solidFill>
                <a:schemeClr val="dk1"/>
              </a:solidFill>
              <a:latin typeface="Calibri"/>
              <a:ea typeface="Calibri"/>
              <a:cs typeface="Calibri"/>
              <a:sym typeface="Calibri"/>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6" name="Shape 216"/>
        <p:cNvGrpSpPr/>
        <p:nvPr/>
      </p:nvGrpSpPr>
      <p:grpSpPr>
        <a:xfrm>
          <a:off x="0" y="0"/>
          <a:ext cx="0" cy="0"/>
          <a:chOff x="0" y="0"/>
          <a:chExt cx="0" cy="0"/>
        </a:xfrm>
      </p:grpSpPr>
      <p:pic>
        <p:nvPicPr>
          <p:cNvPr descr="tip6.png" id="217" name="Google Shape;217;p27"/>
          <p:cNvPicPr preferRelativeResize="0"/>
          <p:nvPr/>
        </p:nvPicPr>
        <p:blipFill rotWithShape="1">
          <a:blip r:embed="rId3">
            <a:alphaModFix/>
          </a:blip>
          <a:srcRect b="0" l="0" r="0" t="0"/>
          <a:stretch/>
        </p:blipFill>
        <p:spPr>
          <a:xfrm>
            <a:off x="2889249" y="2051175"/>
            <a:ext cx="6184151" cy="4569926"/>
          </a:xfrm>
          <a:prstGeom prst="rect">
            <a:avLst/>
          </a:prstGeom>
          <a:noFill/>
          <a:ln>
            <a:noFill/>
          </a:ln>
        </p:spPr>
      </p:pic>
      <p:pic>
        <p:nvPicPr>
          <p:cNvPr id="218" name="Google Shape;218;p27"/>
          <p:cNvPicPr preferRelativeResize="0"/>
          <p:nvPr/>
        </p:nvPicPr>
        <p:blipFill rotWithShape="1">
          <a:blip r:embed="rId4">
            <a:alphaModFix/>
          </a:blip>
          <a:srcRect b="0" l="0" r="0" t="0"/>
          <a:stretch/>
        </p:blipFill>
        <p:spPr>
          <a:xfrm>
            <a:off x="-947825" y="368462"/>
            <a:ext cx="7541273" cy="1313225"/>
          </a:xfrm>
          <a:prstGeom prst="rect">
            <a:avLst/>
          </a:prstGeom>
          <a:noFill/>
          <a:ln>
            <a:noFill/>
          </a:ln>
        </p:spPr>
      </p:pic>
      <p:sp>
        <p:nvSpPr>
          <p:cNvPr id="219" name="Google Shape;219;p27"/>
          <p:cNvSpPr txBox="1"/>
          <p:nvPr/>
        </p:nvSpPr>
        <p:spPr>
          <a:xfrm rot="-60016">
            <a:off x="566282" y="686531"/>
            <a:ext cx="5808585" cy="76212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1100"/>
              <a:buFont typeface="Arial"/>
              <a:buNone/>
            </a:pPr>
            <a:r>
              <a:rPr b="1" lang="en-US" sz="4000">
                <a:solidFill>
                  <a:schemeClr val="dk1"/>
                </a:solidFill>
                <a:latin typeface="Calibri"/>
                <a:ea typeface="Calibri"/>
                <a:cs typeface="Calibri"/>
                <a:sym typeface="Calibri"/>
              </a:rPr>
              <a:t>Tip 6: Reach for the stars!</a:t>
            </a:r>
            <a:endParaRPr b="1" sz="4000">
              <a:solidFill>
                <a:schemeClr val="dk1"/>
              </a:solidFill>
              <a:latin typeface="Calibri"/>
              <a:ea typeface="Calibri"/>
              <a:cs typeface="Calibri"/>
              <a:sym typeface="Calibri"/>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4" name="Shape 224"/>
        <p:cNvGrpSpPr/>
        <p:nvPr/>
      </p:nvGrpSpPr>
      <p:grpSpPr>
        <a:xfrm>
          <a:off x="0" y="0"/>
          <a:ext cx="0" cy="0"/>
          <a:chOff x="0" y="0"/>
          <a:chExt cx="0" cy="0"/>
        </a:xfrm>
      </p:grpSpPr>
      <p:sp>
        <p:nvSpPr>
          <p:cNvPr id="225" name="Google Shape;225;p28"/>
          <p:cNvSpPr/>
          <p:nvPr/>
        </p:nvSpPr>
        <p:spPr>
          <a:xfrm>
            <a:off x="-63975" y="1690828"/>
            <a:ext cx="12538799" cy="5261700"/>
          </a:xfrm>
          <a:prstGeom prst="rect">
            <a:avLst/>
          </a:prstGeom>
          <a:solidFill>
            <a:srgbClr val="F3F3F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6" name="Google Shape;226;p28"/>
          <p:cNvSpPr txBox="1"/>
          <p:nvPr>
            <p:ph idx="4294967295" type="body"/>
          </p:nvPr>
        </p:nvSpPr>
        <p:spPr>
          <a:xfrm>
            <a:off x="784079" y="2375325"/>
            <a:ext cx="10515600" cy="4351200"/>
          </a:xfrm>
          <a:prstGeom prst="rect">
            <a:avLst/>
          </a:prstGeom>
          <a:noFill/>
          <a:ln>
            <a:noFill/>
          </a:ln>
        </p:spPr>
        <p:txBody>
          <a:bodyPr anchorCtr="0" anchor="t" bIns="91425" lIns="91425" spcFirstLastPara="1" rIns="91425" wrap="square" tIns="91425">
            <a:noAutofit/>
          </a:bodyPr>
          <a:lstStyle/>
          <a:p>
            <a:pPr indent="0" lvl="0" marL="0" marR="0" rtl="0" algn="l">
              <a:lnSpc>
                <a:spcPct val="90000"/>
              </a:lnSpc>
              <a:spcBef>
                <a:spcPts val="0"/>
              </a:spcBef>
              <a:spcAft>
                <a:spcPts val="0"/>
              </a:spcAft>
              <a:buClr>
                <a:schemeClr val="dk1"/>
              </a:buClr>
              <a:buSzPts val="2800"/>
              <a:buFont typeface="Arial"/>
              <a:buNone/>
            </a:pPr>
            <a:r>
              <a:rPr b="0" i="0" lang="en-US" sz="2800" u="none" cap="none" strike="noStrike">
                <a:solidFill>
                  <a:schemeClr val="dk1"/>
                </a:solidFill>
                <a:latin typeface="Calibri"/>
                <a:ea typeface="Calibri"/>
                <a:cs typeface="Calibri"/>
                <a:sym typeface="Calibri"/>
              </a:rPr>
              <a:t>Draw and explain your invention!</a:t>
            </a:r>
            <a:endParaRPr/>
          </a:p>
          <a:p>
            <a:pPr indent="0" lvl="0" marL="0" marR="0" rtl="0" algn="l">
              <a:lnSpc>
                <a:spcPct val="90000"/>
              </a:lnSpc>
              <a:spcBef>
                <a:spcPts val="0"/>
              </a:spcBef>
              <a:spcAft>
                <a:spcPts val="0"/>
              </a:spcAft>
              <a:buClr>
                <a:schemeClr val="dk1"/>
              </a:buClr>
              <a:buSzPts val="2800"/>
              <a:buFont typeface="Arial"/>
              <a:buNone/>
            </a:pPr>
            <a:r>
              <a:t/>
            </a:r>
            <a:endParaRPr b="0" i="0" sz="2800" u="none" cap="none" strike="noStrike">
              <a:solidFill>
                <a:schemeClr val="dk1"/>
              </a:solidFill>
              <a:latin typeface="Calibri"/>
              <a:ea typeface="Calibri"/>
              <a:cs typeface="Calibri"/>
              <a:sym typeface="Calibri"/>
            </a:endParaRPr>
          </a:p>
          <a:p>
            <a:pPr indent="0" lvl="0" marL="0" marR="0" rtl="0" algn="l">
              <a:lnSpc>
                <a:spcPct val="90000"/>
              </a:lnSpc>
              <a:spcBef>
                <a:spcPts val="0"/>
              </a:spcBef>
              <a:spcAft>
                <a:spcPts val="0"/>
              </a:spcAft>
              <a:buClr>
                <a:schemeClr val="dk1"/>
              </a:buClr>
              <a:buSzPts val="2800"/>
              <a:buFont typeface="Arial"/>
              <a:buNone/>
            </a:pPr>
            <a:r>
              <a:t/>
            </a:r>
            <a:endParaRPr b="0" i="0" sz="2800" u="none" cap="none" strike="noStrike">
              <a:solidFill>
                <a:schemeClr val="dk1"/>
              </a:solidFill>
              <a:latin typeface="Calibri"/>
              <a:ea typeface="Calibri"/>
              <a:cs typeface="Calibri"/>
              <a:sym typeface="Calibri"/>
            </a:endParaRPr>
          </a:p>
          <a:p>
            <a:pPr indent="-228600" lvl="0" marL="457200" marR="0" rtl="0" algn="l">
              <a:lnSpc>
                <a:spcPct val="90000"/>
              </a:lnSpc>
              <a:spcBef>
                <a:spcPts val="0"/>
              </a:spcBef>
              <a:spcAft>
                <a:spcPts val="0"/>
              </a:spcAft>
              <a:buClr>
                <a:schemeClr val="dk1"/>
              </a:buClr>
              <a:buSzPts val="2800"/>
              <a:buFont typeface="Arial"/>
              <a:buChar char="•"/>
            </a:pPr>
            <a:r>
              <a:rPr b="0" i="0" lang="en-US" sz="2800" u="none" cap="none" strike="noStrike">
                <a:solidFill>
                  <a:schemeClr val="dk1"/>
                </a:solidFill>
                <a:latin typeface="Calibri"/>
                <a:ea typeface="Calibri"/>
                <a:cs typeface="Calibri"/>
                <a:sym typeface="Calibri"/>
              </a:rPr>
              <a:t>What does it do?</a:t>
            </a:r>
            <a:endParaRPr/>
          </a:p>
          <a:p>
            <a:pPr indent="-228600" lvl="0" marL="457200" marR="0" rtl="0" algn="l">
              <a:lnSpc>
                <a:spcPct val="90000"/>
              </a:lnSpc>
              <a:spcBef>
                <a:spcPts val="0"/>
              </a:spcBef>
              <a:spcAft>
                <a:spcPts val="0"/>
              </a:spcAft>
              <a:buClr>
                <a:schemeClr val="dk1"/>
              </a:buClr>
              <a:buSzPts val="2800"/>
              <a:buFont typeface="Arial"/>
              <a:buChar char="•"/>
            </a:pPr>
            <a:r>
              <a:rPr b="0" i="0" lang="en-US" sz="2800" u="none" cap="none" strike="noStrike">
                <a:solidFill>
                  <a:schemeClr val="dk1"/>
                </a:solidFill>
                <a:latin typeface="Calibri"/>
                <a:ea typeface="Calibri"/>
                <a:cs typeface="Calibri"/>
                <a:sym typeface="Calibri"/>
              </a:rPr>
              <a:t>What is it made of?</a:t>
            </a:r>
            <a:endParaRPr/>
          </a:p>
          <a:p>
            <a:pPr indent="-228600" lvl="0" marL="457200" marR="0" rtl="0" algn="l">
              <a:lnSpc>
                <a:spcPct val="90000"/>
              </a:lnSpc>
              <a:spcBef>
                <a:spcPts val="0"/>
              </a:spcBef>
              <a:spcAft>
                <a:spcPts val="0"/>
              </a:spcAft>
              <a:buClr>
                <a:schemeClr val="dk1"/>
              </a:buClr>
              <a:buSzPts val="2800"/>
              <a:buFont typeface="Arial"/>
              <a:buChar char="•"/>
            </a:pPr>
            <a:r>
              <a:rPr b="0" i="0" lang="en-US" sz="2800" u="none" cap="none" strike="noStrike">
                <a:solidFill>
                  <a:schemeClr val="dk1"/>
                </a:solidFill>
                <a:latin typeface="Calibri"/>
                <a:ea typeface="Calibri"/>
                <a:cs typeface="Calibri"/>
                <a:sym typeface="Calibri"/>
              </a:rPr>
              <a:t>Who is it for?</a:t>
            </a:r>
            <a:endParaRPr/>
          </a:p>
        </p:txBody>
      </p:sp>
      <p:sp>
        <p:nvSpPr>
          <p:cNvPr id="227" name="Google Shape;227;p28"/>
          <p:cNvSpPr txBox="1"/>
          <p:nvPr/>
        </p:nvSpPr>
        <p:spPr>
          <a:xfrm>
            <a:off x="6601625" y="1810650"/>
            <a:ext cx="4085999" cy="4390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28" name="Google Shape;228;p28"/>
          <p:cNvPicPr preferRelativeResize="0"/>
          <p:nvPr/>
        </p:nvPicPr>
        <p:blipFill>
          <a:blip r:embed="rId3">
            <a:alphaModFix/>
          </a:blip>
          <a:stretch>
            <a:fillRect/>
          </a:stretch>
        </p:blipFill>
        <p:spPr>
          <a:xfrm>
            <a:off x="6499125" y="2375324"/>
            <a:ext cx="4800551" cy="3709530"/>
          </a:xfrm>
          <a:prstGeom prst="rect">
            <a:avLst/>
          </a:prstGeom>
          <a:noFill/>
          <a:ln cap="flat" cmpd="sng" w="9525">
            <a:solidFill>
              <a:srgbClr val="D9D9D9"/>
            </a:solidFill>
            <a:prstDash val="solid"/>
            <a:round/>
            <a:headEnd len="sm" w="sm" type="none"/>
            <a:tailEnd len="sm" w="sm" type="none"/>
          </a:ln>
        </p:spPr>
      </p:pic>
      <p:pic>
        <p:nvPicPr>
          <p:cNvPr id="229" name="Google Shape;229;p28"/>
          <p:cNvPicPr preferRelativeResize="0"/>
          <p:nvPr/>
        </p:nvPicPr>
        <p:blipFill rotWithShape="1">
          <a:blip r:embed="rId4">
            <a:alphaModFix/>
          </a:blip>
          <a:srcRect b="0" l="0" r="0" t="0"/>
          <a:stretch/>
        </p:blipFill>
        <p:spPr>
          <a:xfrm>
            <a:off x="-2959500" y="231287"/>
            <a:ext cx="7541273" cy="1313225"/>
          </a:xfrm>
          <a:prstGeom prst="rect">
            <a:avLst/>
          </a:prstGeom>
          <a:noFill/>
          <a:ln>
            <a:noFill/>
          </a:ln>
        </p:spPr>
      </p:pic>
      <p:sp>
        <p:nvSpPr>
          <p:cNvPr id="230" name="Google Shape;230;p28"/>
          <p:cNvSpPr txBox="1"/>
          <p:nvPr/>
        </p:nvSpPr>
        <p:spPr>
          <a:xfrm rot="-60024">
            <a:off x="565750" y="574264"/>
            <a:ext cx="2955450" cy="679306"/>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1100"/>
              <a:buFont typeface="Arial"/>
              <a:buNone/>
            </a:pPr>
            <a:r>
              <a:rPr b="1" lang="en-US" sz="4000">
                <a:solidFill>
                  <a:schemeClr val="dk1"/>
                </a:solidFill>
                <a:latin typeface="Calibri"/>
                <a:ea typeface="Calibri"/>
                <a:cs typeface="Calibri"/>
                <a:sym typeface="Calibri"/>
              </a:rPr>
              <a:t>Get drawing!</a:t>
            </a:r>
            <a:endParaRPr b="1" sz="4000">
              <a:solidFill>
                <a:schemeClr val="dk1"/>
              </a:solidFill>
              <a:latin typeface="Calibri"/>
              <a:ea typeface="Calibri"/>
              <a:cs typeface="Calibri"/>
              <a:sym typeface="Calibri"/>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5" name="Shape 235"/>
        <p:cNvGrpSpPr/>
        <p:nvPr/>
      </p:nvGrpSpPr>
      <p:grpSpPr>
        <a:xfrm>
          <a:off x="0" y="0"/>
          <a:ext cx="0" cy="0"/>
          <a:chOff x="0" y="0"/>
          <a:chExt cx="0" cy="0"/>
        </a:xfrm>
      </p:grpSpPr>
      <p:sp>
        <p:nvSpPr>
          <p:cNvPr id="236" name="Google Shape;236;p29"/>
          <p:cNvSpPr txBox="1"/>
          <p:nvPr/>
        </p:nvSpPr>
        <p:spPr>
          <a:xfrm>
            <a:off x="838200" y="5748867"/>
            <a:ext cx="7990800" cy="442800"/>
          </a:xfrm>
          <a:prstGeom prst="rect">
            <a:avLst/>
          </a:prstGeom>
          <a:noFill/>
          <a:ln>
            <a:noFill/>
          </a:ln>
        </p:spPr>
        <p:txBody>
          <a:bodyPr anchorCtr="0" anchor="t" bIns="91425" lIns="91425" spcFirstLastPara="1" rIns="91425" wrap="square" tIns="91425">
            <a:noAutofit/>
          </a:bodyPr>
          <a:lstStyle/>
          <a:p>
            <a:pPr indent="0" lvl="0" marL="0" marR="0" rtl="0" algn="l">
              <a:lnSpc>
                <a:spcPct val="90000"/>
              </a:lnSpc>
              <a:spcBef>
                <a:spcPts val="0"/>
              </a:spcBef>
              <a:spcAft>
                <a:spcPts val="0"/>
              </a:spcAft>
              <a:buClr>
                <a:schemeClr val="dk1"/>
              </a:buClr>
              <a:buSzPts val="1900"/>
              <a:buFont typeface="Arial"/>
              <a:buNone/>
            </a:pPr>
            <a:r>
              <a:rPr b="1" i="1" lang="en-US" sz="2000" u="sng">
                <a:solidFill>
                  <a:schemeClr val="hlink"/>
                </a:solidFill>
                <a:latin typeface="Calibri"/>
                <a:ea typeface="Calibri"/>
                <a:cs typeface="Calibri"/>
                <a:sym typeface="Calibri"/>
                <a:hlinkClick r:id="rId3"/>
              </a:rPr>
              <a:t>Light Up Balloon Bike</a:t>
            </a:r>
            <a:r>
              <a:rPr b="1" i="1" lang="en-US" sz="2000">
                <a:solidFill>
                  <a:schemeClr val="dk1"/>
                </a:solidFill>
                <a:latin typeface="Calibri"/>
                <a:ea typeface="Calibri"/>
                <a:cs typeface="Calibri"/>
                <a:sym typeface="Calibri"/>
              </a:rPr>
              <a:t>  -  </a:t>
            </a:r>
            <a:r>
              <a:rPr lang="en-US" sz="2000">
                <a:solidFill>
                  <a:schemeClr val="dk1"/>
                </a:solidFill>
                <a:latin typeface="Calibri"/>
                <a:ea typeface="Calibri"/>
                <a:cs typeface="Calibri"/>
                <a:sym typeface="Calibri"/>
              </a:rPr>
              <a:t>Jessica, aged 9, UK</a:t>
            </a:r>
            <a:endParaRPr sz="2000">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500"/>
              <a:buFont typeface="Arial"/>
              <a:buNone/>
            </a:pPr>
            <a:r>
              <a:t/>
            </a:r>
            <a:endParaRPr b="1" i="0" sz="1500" u="none" cap="none" strike="noStrike">
              <a:solidFill>
                <a:srgbClr val="000000"/>
              </a:solidFill>
              <a:latin typeface="Arial"/>
              <a:ea typeface="Arial"/>
              <a:cs typeface="Arial"/>
              <a:sym typeface="Arial"/>
            </a:endParaRPr>
          </a:p>
        </p:txBody>
      </p:sp>
      <p:pic>
        <p:nvPicPr>
          <p:cNvPr id="237" name="Google Shape;237;p29"/>
          <p:cNvPicPr preferRelativeResize="0"/>
          <p:nvPr/>
        </p:nvPicPr>
        <p:blipFill>
          <a:blip r:embed="rId4">
            <a:alphaModFix/>
          </a:blip>
          <a:stretch>
            <a:fillRect/>
          </a:stretch>
        </p:blipFill>
        <p:spPr>
          <a:xfrm rot="-5400000">
            <a:off x="1044450" y="1534801"/>
            <a:ext cx="3796633" cy="4209133"/>
          </a:xfrm>
          <a:prstGeom prst="rect">
            <a:avLst/>
          </a:prstGeom>
          <a:noFill/>
          <a:ln>
            <a:noFill/>
          </a:ln>
        </p:spPr>
      </p:pic>
      <p:pic>
        <p:nvPicPr>
          <p:cNvPr id="238" name="Google Shape;238;p29"/>
          <p:cNvPicPr preferRelativeResize="0"/>
          <p:nvPr/>
        </p:nvPicPr>
        <p:blipFill>
          <a:blip r:embed="rId5">
            <a:alphaModFix/>
          </a:blip>
          <a:stretch>
            <a:fillRect/>
          </a:stretch>
        </p:blipFill>
        <p:spPr>
          <a:xfrm>
            <a:off x="5837200" y="1733058"/>
            <a:ext cx="5446600" cy="3812620"/>
          </a:xfrm>
          <a:prstGeom prst="rect">
            <a:avLst/>
          </a:prstGeom>
          <a:noFill/>
          <a:ln>
            <a:noFill/>
          </a:ln>
        </p:spPr>
      </p:pic>
      <p:pic>
        <p:nvPicPr>
          <p:cNvPr id="239" name="Google Shape;239;p29"/>
          <p:cNvPicPr preferRelativeResize="0"/>
          <p:nvPr/>
        </p:nvPicPr>
        <p:blipFill rotWithShape="1">
          <a:blip r:embed="rId6">
            <a:alphaModFix/>
          </a:blip>
          <a:srcRect b="0" l="0" r="0" t="0"/>
          <a:stretch/>
        </p:blipFill>
        <p:spPr>
          <a:xfrm>
            <a:off x="-1209075" y="216637"/>
            <a:ext cx="7541273" cy="1313225"/>
          </a:xfrm>
          <a:prstGeom prst="rect">
            <a:avLst/>
          </a:prstGeom>
          <a:noFill/>
          <a:ln>
            <a:noFill/>
          </a:ln>
        </p:spPr>
      </p:pic>
      <p:sp>
        <p:nvSpPr>
          <p:cNvPr id="240" name="Google Shape;240;p29"/>
          <p:cNvSpPr txBox="1"/>
          <p:nvPr/>
        </p:nvSpPr>
        <p:spPr>
          <a:xfrm rot="-59958">
            <a:off x="567043" y="535895"/>
            <a:ext cx="5676563" cy="851232"/>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1100"/>
              <a:buFont typeface="Arial"/>
              <a:buNone/>
            </a:pPr>
            <a:r>
              <a:rPr b="1" lang="en-US" sz="4000">
                <a:solidFill>
                  <a:schemeClr val="dk1"/>
                </a:solidFill>
                <a:latin typeface="Calibri"/>
                <a:ea typeface="Calibri"/>
                <a:cs typeface="Calibri"/>
                <a:sym typeface="Calibri"/>
              </a:rPr>
              <a:t>Invention inspiration</a:t>
            </a:r>
            <a:endParaRPr b="1" sz="4000">
              <a:solidFill>
                <a:schemeClr val="dk1"/>
              </a:solidFill>
              <a:latin typeface="Calibri"/>
              <a:ea typeface="Calibri"/>
              <a:cs typeface="Calibri"/>
              <a:sym typeface="Calibri"/>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5" name="Shape 245"/>
        <p:cNvGrpSpPr/>
        <p:nvPr/>
      </p:nvGrpSpPr>
      <p:grpSpPr>
        <a:xfrm>
          <a:off x="0" y="0"/>
          <a:ext cx="0" cy="0"/>
          <a:chOff x="0" y="0"/>
          <a:chExt cx="0" cy="0"/>
        </a:xfrm>
      </p:grpSpPr>
      <p:sp>
        <p:nvSpPr>
          <p:cNvPr id="246" name="Google Shape;246;p30"/>
          <p:cNvSpPr txBox="1"/>
          <p:nvPr/>
        </p:nvSpPr>
        <p:spPr>
          <a:xfrm>
            <a:off x="838200" y="5748867"/>
            <a:ext cx="7990800" cy="442800"/>
          </a:xfrm>
          <a:prstGeom prst="rect">
            <a:avLst/>
          </a:prstGeom>
          <a:noFill/>
          <a:ln>
            <a:noFill/>
          </a:ln>
        </p:spPr>
        <p:txBody>
          <a:bodyPr anchorCtr="0" anchor="t" bIns="91425" lIns="91425" spcFirstLastPara="1" rIns="91425" wrap="square" tIns="91425">
            <a:noAutofit/>
          </a:bodyPr>
          <a:lstStyle/>
          <a:p>
            <a:pPr indent="0" lvl="0" marL="0" marR="0" rtl="0" algn="l">
              <a:lnSpc>
                <a:spcPct val="90000"/>
              </a:lnSpc>
              <a:spcBef>
                <a:spcPts val="0"/>
              </a:spcBef>
              <a:spcAft>
                <a:spcPts val="0"/>
              </a:spcAft>
              <a:buClr>
                <a:schemeClr val="dk1"/>
              </a:buClr>
              <a:buSzPts val="1900"/>
              <a:buFont typeface="Arial"/>
              <a:buNone/>
            </a:pPr>
            <a:r>
              <a:rPr b="1" i="1" lang="en-US" sz="2000" u="sng">
                <a:solidFill>
                  <a:schemeClr val="hlink"/>
                </a:solidFill>
                <a:latin typeface="Calibri"/>
                <a:ea typeface="Calibri"/>
                <a:cs typeface="Calibri"/>
                <a:sym typeface="Calibri"/>
                <a:hlinkClick r:id="rId3"/>
              </a:rPr>
              <a:t>The Sweet Hat </a:t>
            </a:r>
            <a:r>
              <a:rPr b="1" i="1" lang="en-US" sz="2000">
                <a:solidFill>
                  <a:schemeClr val="dk1"/>
                </a:solidFill>
                <a:latin typeface="Calibri"/>
                <a:ea typeface="Calibri"/>
                <a:cs typeface="Calibri"/>
                <a:sym typeface="Calibri"/>
              </a:rPr>
              <a:t>-  </a:t>
            </a:r>
            <a:r>
              <a:rPr lang="en-US" sz="2000">
                <a:solidFill>
                  <a:schemeClr val="dk1"/>
                </a:solidFill>
                <a:latin typeface="Calibri"/>
                <a:ea typeface="Calibri"/>
                <a:cs typeface="Calibri"/>
                <a:sym typeface="Calibri"/>
              </a:rPr>
              <a:t>Anais, aged 9, London</a:t>
            </a:r>
            <a:endParaRPr sz="2000">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500"/>
              <a:buFont typeface="Arial"/>
              <a:buNone/>
            </a:pPr>
            <a:r>
              <a:t/>
            </a:r>
            <a:endParaRPr b="1" i="0" sz="1500" u="none" cap="none" strike="noStrike">
              <a:solidFill>
                <a:srgbClr val="000000"/>
              </a:solidFill>
              <a:latin typeface="Arial"/>
              <a:ea typeface="Arial"/>
              <a:cs typeface="Arial"/>
              <a:sym typeface="Arial"/>
            </a:endParaRPr>
          </a:p>
        </p:txBody>
      </p:sp>
      <p:pic>
        <p:nvPicPr>
          <p:cNvPr id="247" name="Google Shape;247;p30"/>
          <p:cNvPicPr preferRelativeResize="0"/>
          <p:nvPr/>
        </p:nvPicPr>
        <p:blipFill>
          <a:blip r:embed="rId4">
            <a:alphaModFix/>
          </a:blip>
          <a:stretch>
            <a:fillRect/>
          </a:stretch>
        </p:blipFill>
        <p:spPr>
          <a:xfrm>
            <a:off x="1565200" y="1733058"/>
            <a:ext cx="3675356" cy="3812610"/>
          </a:xfrm>
          <a:prstGeom prst="rect">
            <a:avLst/>
          </a:prstGeom>
          <a:noFill/>
          <a:ln>
            <a:noFill/>
          </a:ln>
        </p:spPr>
      </p:pic>
      <p:pic>
        <p:nvPicPr>
          <p:cNvPr id="248" name="Google Shape;248;p30"/>
          <p:cNvPicPr preferRelativeResize="0"/>
          <p:nvPr/>
        </p:nvPicPr>
        <p:blipFill>
          <a:blip r:embed="rId5">
            <a:alphaModFix/>
          </a:blip>
          <a:stretch>
            <a:fillRect/>
          </a:stretch>
        </p:blipFill>
        <p:spPr>
          <a:xfrm>
            <a:off x="5443756" y="1733058"/>
            <a:ext cx="5716058" cy="3812610"/>
          </a:xfrm>
          <a:prstGeom prst="rect">
            <a:avLst/>
          </a:prstGeom>
          <a:noFill/>
          <a:ln>
            <a:noFill/>
          </a:ln>
        </p:spPr>
      </p:pic>
      <p:pic>
        <p:nvPicPr>
          <p:cNvPr id="249" name="Google Shape;249;p30"/>
          <p:cNvPicPr preferRelativeResize="0"/>
          <p:nvPr/>
        </p:nvPicPr>
        <p:blipFill rotWithShape="1">
          <a:blip r:embed="rId6">
            <a:alphaModFix/>
          </a:blip>
          <a:srcRect b="0" l="0" r="0" t="0"/>
          <a:stretch/>
        </p:blipFill>
        <p:spPr>
          <a:xfrm>
            <a:off x="-1209075" y="216637"/>
            <a:ext cx="7541273" cy="1313225"/>
          </a:xfrm>
          <a:prstGeom prst="rect">
            <a:avLst/>
          </a:prstGeom>
          <a:noFill/>
          <a:ln>
            <a:noFill/>
          </a:ln>
        </p:spPr>
      </p:pic>
      <p:sp>
        <p:nvSpPr>
          <p:cNvPr id="250" name="Google Shape;250;p30"/>
          <p:cNvSpPr txBox="1"/>
          <p:nvPr/>
        </p:nvSpPr>
        <p:spPr>
          <a:xfrm rot="-59958">
            <a:off x="564943" y="535907"/>
            <a:ext cx="5676563" cy="605796"/>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1100"/>
              <a:buFont typeface="Arial"/>
              <a:buNone/>
            </a:pPr>
            <a:r>
              <a:rPr b="1" lang="en-US" sz="4000">
                <a:solidFill>
                  <a:schemeClr val="dk1"/>
                </a:solidFill>
                <a:latin typeface="Calibri"/>
                <a:ea typeface="Calibri"/>
                <a:cs typeface="Calibri"/>
                <a:sym typeface="Calibri"/>
              </a:rPr>
              <a:t>Invention inspiration</a:t>
            </a:r>
            <a:endParaRPr b="1" sz="4000">
              <a:solidFill>
                <a:schemeClr val="dk1"/>
              </a:solidFill>
              <a:latin typeface="Calibri"/>
              <a:ea typeface="Calibri"/>
              <a:cs typeface="Calibri"/>
              <a:sym typeface="Calibri"/>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5" name="Shape 255"/>
        <p:cNvGrpSpPr/>
        <p:nvPr/>
      </p:nvGrpSpPr>
      <p:grpSpPr>
        <a:xfrm>
          <a:off x="0" y="0"/>
          <a:ext cx="0" cy="0"/>
          <a:chOff x="0" y="0"/>
          <a:chExt cx="0" cy="0"/>
        </a:xfrm>
      </p:grpSpPr>
      <p:sp>
        <p:nvSpPr>
          <p:cNvPr id="256" name="Google Shape;256;p31"/>
          <p:cNvSpPr txBox="1"/>
          <p:nvPr/>
        </p:nvSpPr>
        <p:spPr>
          <a:xfrm>
            <a:off x="838200" y="5748867"/>
            <a:ext cx="7990800" cy="442800"/>
          </a:xfrm>
          <a:prstGeom prst="rect">
            <a:avLst/>
          </a:prstGeom>
          <a:noFill/>
          <a:ln>
            <a:noFill/>
          </a:ln>
        </p:spPr>
        <p:txBody>
          <a:bodyPr anchorCtr="0" anchor="t" bIns="91425" lIns="91425" spcFirstLastPara="1" rIns="91425" wrap="square" tIns="91425">
            <a:noAutofit/>
          </a:bodyPr>
          <a:lstStyle/>
          <a:p>
            <a:pPr indent="0" lvl="0" marL="0" marR="0" rtl="0" algn="l">
              <a:lnSpc>
                <a:spcPct val="90000"/>
              </a:lnSpc>
              <a:spcBef>
                <a:spcPts val="0"/>
              </a:spcBef>
              <a:spcAft>
                <a:spcPts val="0"/>
              </a:spcAft>
              <a:buClr>
                <a:schemeClr val="dk1"/>
              </a:buClr>
              <a:buSzPts val="1900"/>
              <a:buFont typeface="Arial"/>
              <a:buNone/>
            </a:pPr>
            <a:r>
              <a:rPr b="1" i="1" lang="en-US" sz="2000" u="sng">
                <a:solidFill>
                  <a:schemeClr val="hlink"/>
                </a:solidFill>
                <a:latin typeface="Calibri"/>
                <a:ea typeface="Calibri"/>
                <a:cs typeface="Calibri"/>
                <a:sym typeface="Calibri"/>
                <a:hlinkClick r:id="rId3"/>
              </a:rPr>
              <a:t>Bouncy Castle Car</a:t>
            </a:r>
            <a:r>
              <a:rPr b="1" i="1" lang="en-US" sz="2000">
                <a:solidFill>
                  <a:schemeClr val="dk1"/>
                </a:solidFill>
                <a:latin typeface="Calibri"/>
                <a:ea typeface="Calibri"/>
                <a:cs typeface="Calibri"/>
                <a:sym typeface="Calibri"/>
              </a:rPr>
              <a:t>  -  </a:t>
            </a:r>
            <a:r>
              <a:rPr lang="en-US" sz="2000">
                <a:solidFill>
                  <a:schemeClr val="dk1"/>
                </a:solidFill>
                <a:latin typeface="Calibri"/>
                <a:ea typeface="Calibri"/>
                <a:cs typeface="Calibri"/>
                <a:sym typeface="Calibri"/>
              </a:rPr>
              <a:t>Millie, aged 8, Tamworth</a:t>
            </a:r>
            <a:endParaRPr sz="2000">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500"/>
              <a:buFont typeface="Arial"/>
              <a:buNone/>
            </a:pPr>
            <a:r>
              <a:t/>
            </a:r>
            <a:endParaRPr b="1" i="0" sz="1500" u="none" cap="none" strike="noStrike">
              <a:solidFill>
                <a:srgbClr val="000000"/>
              </a:solidFill>
              <a:latin typeface="Arial"/>
              <a:ea typeface="Arial"/>
              <a:cs typeface="Arial"/>
              <a:sym typeface="Arial"/>
            </a:endParaRPr>
          </a:p>
        </p:txBody>
      </p:sp>
      <p:pic>
        <p:nvPicPr>
          <p:cNvPr id="257" name="Google Shape;257;p31"/>
          <p:cNvPicPr preferRelativeResize="0"/>
          <p:nvPr/>
        </p:nvPicPr>
        <p:blipFill>
          <a:blip r:embed="rId4">
            <a:alphaModFix/>
          </a:blip>
          <a:stretch>
            <a:fillRect/>
          </a:stretch>
        </p:blipFill>
        <p:spPr>
          <a:xfrm>
            <a:off x="1421000" y="1733058"/>
            <a:ext cx="3690606" cy="3812610"/>
          </a:xfrm>
          <a:prstGeom prst="rect">
            <a:avLst/>
          </a:prstGeom>
          <a:noFill/>
          <a:ln>
            <a:noFill/>
          </a:ln>
        </p:spPr>
      </p:pic>
      <p:pic>
        <p:nvPicPr>
          <p:cNvPr id="258" name="Google Shape;258;p31"/>
          <p:cNvPicPr preferRelativeResize="0"/>
          <p:nvPr/>
        </p:nvPicPr>
        <p:blipFill>
          <a:blip r:embed="rId5">
            <a:alphaModFix/>
          </a:blip>
          <a:stretch>
            <a:fillRect/>
          </a:stretch>
        </p:blipFill>
        <p:spPr>
          <a:xfrm>
            <a:off x="5635273" y="1733058"/>
            <a:ext cx="5339790" cy="3812610"/>
          </a:xfrm>
          <a:prstGeom prst="rect">
            <a:avLst/>
          </a:prstGeom>
          <a:noFill/>
          <a:ln>
            <a:noFill/>
          </a:ln>
        </p:spPr>
      </p:pic>
      <p:pic>
        <p:nvPicPr>
          <p:cNvPr id="259" name="Google Shape;259;p31"/>
          <p:cNvPicPr preferRelativeResize="0"/>
          <p:nvPr/>
        </p:nvPicPr>
        <p:blipFill rotWithShape="1">
          <a:blip r:embed="rId6">
            <a:alphaModFix/>
          </a:blip>
          <a:srcRect b="0" l="0" r="0" t="0"/>
          <a:stretch/>
        </p:blipFill>
        <p:spPr>
          <a:xfrm>
            <a:off x="-1209075" y="216637"/>
            <a:ext cx="7541273" cy="1313225"/>
          </a:xfrm>
          <a:prstGeom prst="rect">
            <a:avLst/>
          </a:prstGeom>
          <a:noFill/>
          <a:ln>
            <a:noFill/>
          </a:ln>
        </p:spPr>
      </p:pic>
      <p:sp>
        <p:nvSpPr>
          <p:cNvPr id="260" name="Google Shape;260;p31"/>
          <p:cNvSpPr txBox="1"/>
          <p:nvPr/>
        </p:nvSpPr>
        <p:spPr>
          <a:xfrm rot="-59958">
            <a:off x="567043" y="535895"/>
            <a:ext cx="5676563" cy="851232"/>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1100"/>
              <a:buFont typeface="Arial"/>
              <a:buNone/>
            </a:pPr>
            <a:r>
              <a:rPr b="1" lang="en-US" sz="4000">
                <a:solidFill>
                  <a:schemeClr val="dk1"/>
                </a:solidFill>
                <a:latin typeface="Calibri"/>
                <a:ea typeface="Calibri"/>
                <a:cs typeface="Calibri"/>
                <a:sym typeface="Calibri"/>
              </a:rPr>
              <a:t>Invention inspiration</a:t>
            </a:r>
            <a:endParaRPr b="1" sz="4000">
              <a:solidFill>
                <a:schemeClr val="dk1"/>
              </a:solidFill>
              <a:latin typeface="Calibri"/>
              <a:ea typeface="Calibri"/>
              <a:cs typeface="Calibri"/>
              <a:sym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8" name="Shape 98"/>
        <p:cNvGrpSpPr/>
        <p:nvPr/>
      </p:nvGrpSpPr>
      <p:grpSpPr>
        <a:xfrm>
          <a:off x="0" y="0"/>
          <a:ext cx="0" cy="0"/>
          <a:chOff x="0" y="0"/>
          <a:chExt cx="0" cy="0"/>
        </a:xfrm>
      </p:grpSpPr>
      <p:sp>
        <p:nvSpPr>
          <p:cNvPr id="99" name="Google Shape;99;p14"/>
          <p:cNvSpPr txBox="1"/>
          <p:nvPr>
            <p:ph idx="4294967295" type="body"/>
          </p:nvPr>
        </p:nvSpPr>
        <p:spPr>
          <a:xfrm>
            <a:off x="838200" y="2204225"/>
            <a:ext cx="10515600" cy="2741100"/>
          </a:xfrm>
          <a:prstGeom prst="rect">
            <a:avLst/>
          </a:prstGeom>
          <a:noFill/>
          <a:ln>
            <a:noFill/>
          </a:ln>
        </p:spPr>
        <p:txBody>
          <a:bodyPr anchorCtr="0" anchor="t" bIns="91425" lIns="91425" spcFirstLastPara="1" rIns="91425" wrap="square" tIns="91425">
            <a:noAutofit/>
          </a:bodyPr>
          <a:lstStyle/>
          <a:p>
            <a:pPr indent="0" lvl="0" marL="0" rtl="0" algn="ctr">
              <a:lnSpc>
                <a:spcPct val="150000"/>
              </a:lnSpc>
              <a:spcBef>
                <a:spcPts val="1400"/>
              </a:spcBef>
              <a:spcAft>
                <a:spcPts val="0"/>
              </a:spcAft>
              <a:buClr>
                <a:schemeClr val="dk1"/>
              </a:buClr>
              <a:buSzPts val="1100"/>
              <a:buFont typeface="Arial"/>
              <a:buNone/>
            </a:pPr>
            <a:r>
              <a:rPr lang="en-US" sz="1650">
                <a:solidFill>
                  <a:srgbClr val="171717"/>
                </a:solidFill>
                <a:latin typeface="Arial"/>
                <a:ea typeface="Arial"/>
                <a:cs typeface="Arial"/>
                <a:sym typeface="Arial"/>
              </a:rPr>
              <a:t>The Macomb Intermediate School District in partnership with the MISTEM Network and the Detroit Zoological Society are launching MISD’s Mission Blue: Oceans! </a:t>
            </a:r>
            <a:endParaRPr sz="1650">
              <a:solidFill>
                <a:srgbClr val="171717"/>
              </a:solidFill>
              <a:latin typeface="Arial"/>
              <a:ea typeface="Arial"/>
              <a:cs typeface="Arial"/>
              <a:sym typeface="Arial"/>
            </a:endParaRPr>
          </a:p>
          <a:p>
            <a:pPr indent="0" lvl="0" marL="0" rtl="0" algn="ctr">
              <a:lnSpc>
                <a:spcPct val="150000"/>
              </a:lnSpc>
              <a:spcBef>
                <a:spcPts val="1400"/>
              </a:spcBef>
              <a:spcAft>
                <a:spcPts val="0"/>
              </a:spcAft>
              <a:buClr>
                <a:schemeClr val="dk1"/>
              </a:buClr>
              <a:buSzPts val="1100"/>
              <a:buFont typeface="Arial"/>
              <a:buNone/>
            </a:pPr>
            <a:r>
              <a:rPr lang="en-US" sz="1650">
                <a:solidFill>
                  <a:srgbClr val="171717"/>
                </a:solidFill>
                <a:latin typeface="Arial"/>
                <a:ea typeface="Arial"/>
                <a:cs typeface="Arial"/>
                <a:sym typeface="Arial"/>
              </a:rPr>
              <a:t>We are inviting creative 4th graders from Macomb County to think up and draw invention ideas to protect our water resources! We believe that our students are a force for good and their actions have the power to change the world. </a:t>
            </a:r>
            <a:endParaRPr sz="1650">
              <a:solidFill>
                <a:srgbClr val="171717"/>
              </a:solidFill>
              <a:latin typeface="Arial"/>
              <a:ea typeface="Arial"/>
              <a:cs typeface="Arial"/>
              <a:sym typeface="Arial"/>
            </a:endParaRPr>
          </a:p>
          <a:p>
            <a:pPr indent="0" lvl="0" marL="0" rtl="0" algn="l">
              <a:lnSpc>
                <a:spcPct val="115000"/>
              </a:lnSpc>
              <a:spcBef>
                <a:spcPts val="1400"/>
              </a:spcBef>
              <a:spcAft>
                <a:spcPts val="0"/>
              </a:spcAft>
              <a:buClr>
                <a:schemeClr val="dk1"/>
              </a:buClr>
              <a:buSzPts val="1100"/>
              <a:buFont typeface="Arial"/>
              <a:buNone/>
            </a:pPr>
            <a:r>
              <a:t/>
            </a:r>
            <a:endParaRPr sz="1300">
              <a:latin typeface="Arial"/>
              <a:ea typeface="Arial"/>
              <a:cs typeface="Arial"/>
              <a:sym typeface="Arial"/>
            </a:endParaRPr>
          </a:p>
          <a:p>
            <a:pPr indent="0" lvl="0" marL="457200" marR="0" rtl="0" algn="l">
              <a:lnSpc>
                <a:spcPct val="90000"/>
              </a:lnSpc>
              <a:spcBef>
                <a:spcPts val="1000"/>
              </a:spcBef>
              <a:spcAft>
                <a:spcPts val="0"/>
              </a:spcAft>
              <a:buNone/>
            </a:pPr>
            <a:r>
              <a:t/>
            </a:r>
            <a:endParaRPr sz="3000">
              <a:highlight>
                <a:srgbClr val="FFFF00"/>
              </a:highlight>
            </a:endParaRPr>
          </a:p>
        </p:txBody>
      </p:sp>
      <p:pic>
        <p:nvPicPr>
          <p:cNvPr id="100" name="Google Shape;100;p14"/>
          <p:cNvPicPr preferRelativeResize="0"/>
          <p:nvPr/>
        </p:nvPicPr>
        <p:blipFill>
          <a:blip r:embed="rId3">
            <a:alphaModFix/>
          </a:blip>
          <a:stretch>
            <a:fillRect/>
          </a:stretch>
        </p:blipFill>
        <p:spPr>
          <a:xfrm>
            <a:off x="255475" y="5863300"/>
            <a:ext cx="1755355" cy="783200"/>
          </a:xfrm>
          <a:prstGeom prst="rect">
            <a:avLst/>
          </a:prstGeom>
          <a:noFill/>
          <a:ln>
            <a:noFill/>
          </a:ln>
        </p:spPr>
      </p:pic>
      <p:pic>
        <p:nvPicPr>
          <p:cNvPr id="101" name="Google Shape;101;p14"/>
          <p:cNvPicPr preferRelativeResize="0"/>
          <p:nvPr/>
        </p:nvPicPr>
        <p:blipFill>
          <a:blip r:embed="rId4">
            <a:alphaModFix/>
          </a:blip>
          <a:stretch>
            <a:fillRect/>
          </a:stretch>
        </p:blipFill>
        <p:spPr>
          <a:xfrm>
            <a:off x="7001325" y="5772237"/>
            <a:ext cx="2292448" cy="965350"/>
          </a:xfrm>
          <a:prstGeom prst="rect">
            <a:avLst/>
          </a:prstGeom>
          <a:noFill/>
          <a:ln>
            <a:noFill/>
          </a:ln>
        </p:spPr>
      </p:pic>
      <p:pic>
        <p:nvPicPr>
          <p:cNvPr id="102" name="Google Shape;102;p14"/>
          <p:cNvPicPr preferRelativeResize="0"/>
          <p:nvPr/>
        </p:nvPicPr>
        <p:blipFill>
          <a:blip r:embed="rId5">
            <a:alphaModFix/>
          </a:blip>
          <a:stretch>
            <a:fillRect/>
          </a:stretch>
        </p:blipFill>
        <p:spPr>
          <a:xfrm>
            <a:off x="4954950" y="5984188"/>
            <a:ext cx="1910950" cy="541425"/>
          </a:xfrm>
          <a:prstGeom prst="rect">
            <a:avLst/>
          </a:prstGeom>
          <a:noFill/>
          <a:ln>
            <a:noFill/>
          </a:ln>
        </p:spPr>
      </p:pic>
      <p:pic>
        <p:nvPicPr>
          <p:cNvPr id="103" name="Google Shape;103;p14"/>
          <p:cNvPicPr preferRelativeResize="0"/>
          <p:nvPr/>
        </p:nvPicPr>
        <p:blipFill>
          <a:blip r:embed="rId6">
            <a:alphaModFix/>
          </a:blip>
          <a:stretch>
            <a:fillRect/>
          </a:stretch>
        </p:blipFill>
        <p:spPr>
          <a:xfrm>
            <a:off x="9489225" y="5954363"/>
            <a:ext cx="2457579" cy="601050"/>
          </a:xfrm>
          <a:prstGeom prst="rect">
            <a:avLst/>
          </a:prstGeom>
          <a:noFill/>
          <a:ln>
            <a:noFill/>
          </a:ln>
        </p:spPr>
      </p:pic>
      <p:pic>
        <p:nvPicPr>
          <p:cNvPr id="104" name="Google Shape;104;p14"/>
          <p:cNvPicPr preferRelativeResize="0"/>
          <p:nvPr/>
        </p:nvPicPr>
        <p:blipFill rotWithShape="1">
          <a:blip r:embed="rId7">
            <a:alphaModFix/>
          </a:blip>
          <a:srcRect b="0" l="0" r="0" t="0"/>
          <a:stretch/>
        </p:blipFill>
        <p:spPr>
          <a:xfrm>
            <a:off x="-539956" y="273923"/>
            <a:ext cx="7541287" cy="1359374"/>
          </a:xfrm>
          <a:prstGeom prst="rect">
            <a:avLst/>
          </a:prstGeom>
          <a:noFill/>
          <a:ln>
            <a:noFill/>
          </a:ln>
        </p:spPr>
      </p:pic>
      <p:sp>
        <p:nvSpPr>
          <p:cNvPr id="105" name="Google Shape;105;p14"/>
          <p:cNvSpPr txBox="1"/>
          <p:nvPr/>
        </p:nvSpPr>
        <p:spPr>
          <a:xfrm rot="-59933">
            <a:off x="512643" y="625259"/>
            <a:ext cx="6367268" cy="1077166"/>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1400"/>
              <a:buFont typeface="Calibri"/>
              <a:buNone/>
            </a:pPr>
            <a:r>
              <a:rPr b="1" lang="en-US" sz="4400">
                <a:solidFill>
                  <a:schemeClr val="dk1"/>
                </a:solidFill>
                <a:latin typeface="Calibri"/>
                <a:ea typeface="Calibri"/>
                <a:cs typeface="Calibri"/>
                <a:sym typeface="Calibri"/>
              </a:rPr>
              <a:t>MISD </a:t>
            </a:r>
            <a:r>
              <a:rPr lang="en-US" sz="4400">
                <a:solidFill>
                  <a:schemeClr val="dk1"/>
                </a:solidFill>
                <a:latin typeface="Calibri"/>
                <a:ea typeface="Calibri"/>
                <a:cs typeface="Calibri"/>
                <a:sym typeface="Calibri"/>
              </a:rPr>
              <a:t>+ </a:t>
            </a:r>
            <a:r>
              <a:rPr b="1" lang="en-US" sz="4400">
                <a:solidFill>
                  <a:schemeClr val="dk1"/>
                </a:solidFill>
                <a:latin typeface="Calibri"/>
                <a:ea typeface="Calibri"/>
                <a:cs typeface="Calibri"/>
                <a:sym typeface="Calibri"/>
              </a:rPr>
              <a:t>Little Inventors</a:t>
            </a:r>
            <a:endParaRPr b="1" sz="3200">
              <a:latin typeface="Calibri"/>
              <a:ea typeface="Calibri"/>
              <a:cs typeface="Calibri"/>
              <a:sym typeface="Calibri"/>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5" name="Shape 265"/>
        <p:cNvGrpSpPr/>
        <p:nvPr/>
      </p:nvGrpSpPr>
      <p:grpSpPr>
        <a:xfrm>
          <a:off x="0" y="0"/>
          <a:ext cx="0" cy="0"/>
          <a:chOff x="0" y="0"/>
          <a:chExt cx="0" cy="0"/>
        </a:xfrm>
      </p:grpSpPr>
      <p:sp>
        <p:nvSpPr>
          <p:cNvPr id="266" name="Google Shape;266;p32"/>
          <p:cNvSpPr txBox="1"/>
          <p:nvPr>
            <p:ph idx="4294967295" type="body"/>
          </p:nvPr>
        </p:nvSpPr>
        <p:spPr>
          <a:xfrm>
            <a:off x="784079" y="2375325"/>
            <a:ext cx="10515600" cy="4351200"/>
          </a:xfrm>
          <a:prstGeom prst="rect">
            <a:avLst/>
          </a:prstGeom>
          <a:noFill/>
          <a:ln>
            <a:noFill/>
          </a:ln>
        </p:spPr>
        <p:txBody>
          <a:bodyPr anchorCtr="0" anchor="t" bIns="91425" lIns="91425" spcFirstLastPara="1" rIns="91425" wrap="square" tIns="91425">
            <a:noAutofit/>
          </a:bodyPr>
          <a:lstStyle/>
          <a:p>
            <a:pPr indent="-406400" lvl="0" marL="457200" marR="0" rtl="0" algn="l">
              <a:lnSpc>
                <a:spcPct val="90000"/>
              </a:lnSpc>
              <a:spcBef>
                <a:spcPts val="0"/>
              </a:spcBef>
              <a:spcAft>
                <a:spcPts val="0"/>
              </a:spcAft>
              <a:buClr>
                <a:schemeClr val="dk1"/>
              </a:buClr>
              <a:buSzPts val="2800"/>
              <a:buFont typeface="Calibri"/>
              <a:buChar char="•"/>
            </a:pPr>
            <a:r>
              <a:rPr b="0" i="0" lang="en-US" sz="2800" u="none" cap="none" strike="noStrike">
                <a:solidFill>
                  <a:schemeClr val="dk1"/>
                </a:solidFill>
                <a:latin typeface="Calibri"/>
                <a:ea typeface="Calibri"/>
                <a:cs typeface="Calibri"/>
                <a:sym typeface="Calibri"/>
              </a:rPr>
              <a:t>Now that you have drawn your invention, what do you think of it?</a:t>
            </a:r>
            <a:endParaRPr/>
          </a:p>
          <a:p>
            <a:pPr indent="-406400" lvl="0" marL="457200" marR="0" rtl="0" algn="l">
              <a:lnSpc>
                <a:spcPct val="90000"/>
              </a:lnSpc>
              <a:spcBef>
                <a:spcPts val="0"/>
              </a:spcBef>
              <a:spcAft>
                <a:spcPts val="0"/>
              </a:spcAft>
              <a:buClr>
                <a:schemeClr val="dk1"/>
              </a:buClr>
              <a:buSzPts val="2800"/>
              <a:buFont typeface="Calibri"/>
              <a:buChar char="•"/>
            </a:pPr>
            <a:r>
              <a:rPr b="0" i="0" lang="en-US" sz="2800" u="none" cap="none" strike="noStrike">
                <a:solidFill>
                  <a:schemeClr val="dk1"/>
                </a:solidFill>
                <a:latin typeface="Calibri"/>
                <a:ea typeface="Calibri"/>
                <a:cs typeface="Calibri"/>
                <a:sym typeface="Calibri"/>
              </a:rPr>
              <a:t>What’s the best part? Anything you’d want to change?</a:t>
            </a:r>
            <a:br>
              <a:rPr b="0" i="0" lang="en-US" sz="2800" u="none" cap="none" strike="noStrike">
                <a:solidFill>
                  <a:schemeClr val="dk1"/>
                </a:solidFill>
                <a:latin typeface="Calibri"/>
                <a:ea typeface="Calibri"/>
                <a:cs typeface="Calibri"/>
                <a:sym typeface="Calibri"/>
              </a:rPr>
            </a:br>
            <a:endParaRPr/>
          </a:p>
          <a:p>
            <a:pPr indent="-406400" lvl="0" marL="457200" marR="0" rtl="0" algn="l">
              <a:lnSpc>
                <a:spcPct val="90000"/>
              </a:lnSpc>
              <a:spcBef>
                <a:spcPts val="0"/>
              </a:spcBef>
              <a:spcAft>
                <a:spcPts val="0"/>
              </a:spcAft>
              <a:buClr>
                <a:schemeClr val="dk1"/>
              </a:buClr>
              <a:buSzPts val="2800"/>
              <a:buFont typeface="Calibri"/>
              <a:buChar char="•"/>
            </a:pPr>
            <a:r>
              <a:rPr b="0" i="0" lang="en-US" sz="2800" u="none" cap="none" strike="noStrike">
                <a:solidFill>
                  <a:schemeClr val="dk1"/>
                </a:solidFill>
                <a:latin typeface="Calibri"/>
                <a:ea typeface="Calibri"/>
                <a:cs typeface="Calibri"/>
                <a:sym typeface="Calibri"/>
              </a:rPr>
              <a:t>Can you imagine people using it?</a:t>
            </a:r>
            <a:endParaRPr/>
          </a:p>
          <a:p>
            <a:pPr indent="-406400" lvl="0" marL="457200" marR="0" rtl="0" algn="l">
              <a:lnSpc>
                <a:spcPct val="90000"/>
              </a:lnSpc>
              <a:spcBef>
                <a:spcPts val="0"/>
              </a:spcBef>
              <a:spcAft>
                <a:spcPts val="0"/>
              </a:spcAft>
              <a:buClr>
                <a:schemeClr val="dk1"/>
              </a:buClr>
              <a:buSzPts val="2800"/>
              <a:buFont typeface="Calibri"/>
              <a:buChar char="•"/>
            </a:pPr>
            <a:r>
              <a:rPr b="0" i="0" lang="en-US" sz="2800" u="none" cap="none" strike="noStrike">
                <a:solidFill>
                  <a:schemeClr val="dk1"/>
                </a:solidFill>
                <a:latin typeface="Calibri"/>
                <a:ea typeface="Calibri"/>
                <a:cs typeface="Calibri"/>
                <a:sym typeface="Calibri"/>
              </a:rPr>
              <a:t>What would they say?</a:t>
            </a:r>
            <a:endParaRPr/>
          </a:p>
          <a:p>
            <a:pPr indent="0" lvl="0" marL="177800" marR="0" rtl="0" algn="l">
              <a:lnSpc>
                <a:spcPct val="90000"/>
              </a:lnSpc>
              <a:spcBef>
                <a:spcPts val="0"/>
              </a:spcBef>
              <a:spcAft>
                <a:spcPts val="0"/>
              </a:spcAft>
              <a:buClr>
                <a:schemeClr val="dk1"/>
              </a:buClr>
              <a:buSzPts val="2800"/>
              <a:buFont typeface="Arial"/>
              <a:buNone/>
            </a:pPr>
            <a:r>
              <a:t/>
            </a:r>
            <a:endParaRPr b="0" i="0" sz="2800" u="none" cap="none" strike="noStrike">
              <a:solidFill>
                <a:schemeClr val="dk1"/>
              </a:solidFill>
              <a:latin typeface="Calibri"/>
              <a:ea typeface="Calibri"/>
              <a:cs typeface="Calibri"/>
              <a:sym typeface="Calibri"/>
            </a:endParaRPr>
          </a:p>
          <a:p>
            <a:pPr indent="-406400" lvl="0" marL="457200" marR="0" rtl="0" algn="l">
              <a:lnSpc>
                <a:spcPct val="90000"/>
              </a:lnSpc>
              <a:spcBef>
                <a:spcPts val="0"/>
              </a:spcBef>
              <a:spcAft>
                <a:spcPts val="0"/>
              </a:spcAft>
              <a:buClr>
                <a:schemeClr val="dk1"/>
              </a:buClr>
              <a:buSzPts val="2800"/>
              <a:buFont typeface="Calibri"/>
              <a:buChar char="•"/>
            </a:pPr>
            <a:r>
              <a:rPr b="0" i="0" lang="en-US" sz="2800" u="none" cap="none" strike="noStrike">
                <a:solidFill>
                  <a:schemeClr val="dk1"/>
                </a:solidFill>
                <a:latin typeface="Calibri"/>
                <a:ea typeface="Calibri"/>
                <a:cs typeface="Calibri"/>
                <a:sym typeface="Calibri"/>
              </a:rPr>
              <a:t>Can you think of other challenges and other inventions?</a:t>
            </a:r>
            <a:endParaRPr/>
          </a:p>
          <a:p>
            <a:pPr indent="-406400" lvl="0" marL="457200" marR="0" rtl="0" algn="l">
              <a:lnSpc>
                <a:spcPct val="90000"/>
              </a:lnSpc>
              <a:spcBef>
                <a:spcPts val="0"/>
              </a:spcBef>
              <a:spcAft>
                <a:spcPts val="0"/>
              </a:spcAft>
              <a:buClr>
                <a:schemeClr val="dk1"/>
              </a:buClr>
              <a:buSzPts val="2800"/>
              <a:buFont typeface="Calibri"/>
              <a:buChar char="•"/>
            </a:pPr>
            <a:r>
              <a:rPr b="0" i="0" lang="en-US" sz="2800" u="none" cap="none" strike="noStrike">
                <a:solidFill>
                  <a:schemeClr val="dk1"/>
                </a:solidFill>
                <a:latin typeface="Calibri"/>
                <a:ea typeface="Calibri"/>
                <a:cs typeface="Calibri"/>
                <a:sym typeface="Calibri"/>
              </a:rPr>
              <a:t>Next time you find a problem, how will you approach it?</a:t>
            </a:r>
            <a:endParaRPr/>
          </a:p>
        </p:txBody>
      </p:sp>
      <p:pic>
        <p:nvPicPr>
          <p:cNvPr id="267" name="Google Shape;267;p32"/>
          <p:cNvPicPr preferRelativeResize="0"/>
          <p:nvPr/>
        </p:nvPicPr>
        <p:blipFill rotWithShape="1">
          <a:blip r:embed="rId3">
            <a:alphaModFix/>
          </a:blip>
          <a:srcRect b="0" l="0" r="0" t="0"/>
          <a:stretch/>
        </p:blipFill>
        <p:spPr>
          <a:xfrm>
            <a:off x="-1209075" y="248887"/>
            <a:ext cx="7541273" cy="1313225"/>
          </a:xfrm>
          <a:prstGeom prst="rect">
            <a:avLst/>
          </a:prstGeom>
          <a:noFill/>
          <a:ln>
            <a:noFill/>
          </a:ln>
        </p:spPr>
      </p:pic>
      <p:sp>
        <p:nvSpPr>
          <p:cNvPr id="268" name="Google Shape;268;p32"/>
          <p:cNvSpPr txBox="1"/>
          <p:nvPr/>
        </p:nvSpPr>
        <p:spPr>
          <a:xfrm rot="-59930">
            <a:off x="565169" y="576862"/>
            <a:ext cx="4681011" cy="624699"/>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1100"/>
              <a:buFont typeface="Arial"/>
              <a:buNone/>
            </a:pPr>
            <a:r>
              <a:rPr b="1" lang="en-US" sz="4000">
                <a:solidFill>
                  <a:schemeClr val="dk1"/>
                </a:solidFill>
                <a:latin typeface="Calibri"/>
                <a:ea typeface="Calibri"/>
                <a:cs typeface="Calibri"/>
                <a:sym typeface="Calibri"/>
              </a:rPr>
              <a:t>What do you think?</a:t>
            </a:r>
            <a:endParaRPr b="1" sz="4000">
              <a:solidFill>
                <a:schemeClr val="dk1"/>
              </a:solidFill>
              <a:latin typeface="Calibri"/>
              <a:ea typeface="Calibri"/>
              <a:cs typeface="Calibri"/>
              <a:sym typeface="Calibri"/>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3" name="Shape 273"/>
        <p:cNvGrpSpPr/>
        <p:nvPr/>
      </p:nvGrpSpPr>
      <p:grpSpPr>
        <a:xfrm>
          <a:off x="0" y="0"/>
          <a:ext cx="0" cy="0"/>
          <a:chOff x="0" y="0"/>
          <a:chExt cx="0" cy="0"/>
        </a:xfrm>
      </p:grpSpPr>
      <p:sp>
        <p:nvSpPr>
          <p:cNvPr id="274" name="Google Shape;274;p33"/>
          <p:cNvSpPr txBox="1"/>
          <p:nvPr>
            <p:ph idx="4294967295" type="body"/>
          </p:nvPr>
        </p:nvSpPr>
        <p:spPr>
          <a:xfrm>
            <a:off x="784073" y="2375325"/>
            <a:ext cx="10331700" cy="3782100"/>
          </a:xfrm>
          <a:prstGeom prst="rect">
            <a:avLst/>
          </a:prstGeom>
          <a:noFill/>
          <a:ln>
            <a:noFill/>
          </a:ln>
        </p:spPr>
        <p:txBody>
          <a:bodyPr anchorCtr="0" anchor="t" bIns="91425" lIns="91425" spcFirstLastPara="1" rIns="91425" wrap="square" tIns="91425">
            <a:noAutofit/>
          </a:bodyPr>
          <a:lstStyle/>
          <a:p>
            <a:pPr indent="0" lvl="0" marL="0" marR="0" rtl="0" algn="l">
              <a:lnSpc>
                <a:spcPct val="90000"/>
              </a:lnSpc>
              <a:spcBef>
                <a:spcPts val="0"/>
              </a:spcBef>
              <a:spcAft>
                <a:spcPts val="0"/>
              </a:spcAft>
              <a:buClr>
                <a:schemeClr val="dk1"/>
              </a:buClr>
              <a:buSzPts val="2800"/>
              <a:buFont typeface="Arial"/>
              <a:buNone/>
            </a:pPr>
            <a:r>
              <a:rPr lang="en-US"/>
              <a:t>You can upload your invention drawings and see ideas that others have come up with at:</a:t>
            </a:r>
            <a:endParaRPr/>
          </a:p>
          <a:p>
            <a:pPr indent="0" lvl="0" marL="0" marR="0" rtl="0" algn="l">
              <a:lnSpc>
                <a:spcPct val="90000"/>
              </a:lnSpc>
              <a:spcBef>
                <a:spcPts val="0"/>
              </a:spcBef>
              <a:spcAft>
                <a:spcPts val="0"/>
              </a:spcAft>
              <a:buClr>
                <a:schemeClr val="dk1"/>
              </a:buClr>
              <a:buSzPts val="2800"/>
              <a:buFont typeface="Arial"/>
              <a:buNone/>
            </a:pPr>
            <a:r>
              <a:t/>
            </a:r>
            <a:endParaRPr b="0" i="0" sz="2800" u="none" cap="none" strike="noStrike">
              <a:solidFill>
                <a:schemeClr val="dk1"/>
              </a:solidFill>
              <a:latin typeface="Calibri"/>
              <a:ea typeface="Calibri"/>
              <a:cs typeface="Calibri"/>
              <a:sym typeface="Calibri"/>
            </a:endParaRPr>
          </a:p>
          <a:p>
            <a:pPr indent="0" lvl="0" marL="0" marR="0" rtl="0" algn="l">
              <a:lnSpc>
                <a:spcPct val="90000"/>
              </a:lnSpc>
              <a:spcBef>
                <a:spcPts val="0"/>
              </a:spcBef>
              <a:spcAft>
                <a:spcPts val="0"/>
              </a:spcAft>
              <a:buClr>
                <a:schemeClr val="dk1"/>
              </a:buClr>
              <a:buSzPts val="2800"/>
              <a:buFont typeface="Arial"/>
              <a:buNone/>
            </a:pPr>
            <a:r>
              <a:t/>
            </a:r>
            <a:endParaRPr b="0" i="0" sz="2800" u="none" cap="none" strike="noStrike">
              <a:solidFill>
                <a:schemeClr val="dk1"/>
              </a:solidFill>
              <a:latin typeface="Calibri"/>
              <a:ea typeface="Calibri"/>
              <a:cs typeface="Calibri"/>
              <a:sym typeface="Calibri"/>
            </a:endParaRPr>
          </a:p>
          <a:p>
            <a:pPr indent="0" lvl="0" marL="457200" marR="0" rtl="0" algn="l">
              <a:lnSpc>
                <a:spcPct val="90000"/>
              </a:lnSpc>
              <a:spcBef>
                <a:spcPts val="0"/>
              </a:spcBef>
              <a:spcAft>
                <a:spcPts val="0"/>
              </a:spcAft>
              <a:buNone/>
            </a:pPr>
            <a:r>
              <a:rPr lang="en-US" u="sng">
                <a:solidFill>
                  <a:srgbClr val="000000"/>
                </a:solidFill>
                <a:highlight>
                  <a:srgbClr val="F8C013"/>
                </a:highlight>
                <a:hlinkClick r:id="rId3">
                  <a:extLst>
                    <a:ext uri="{A12FA001-AC4F-418D-AE19-62706E023703}">
                      <ahyp:hlinkClr val="tx"/>
                    </a:ext>
                  </a:extLst>
                </a:hlinkClick>
              </a:rPr>
              <a:t>misd.</a:t>
            </a:r>
            <a:r>
              <a:rPr b="0" i="0" lang="en-US" sz="2800" u="sng" cap="none" strike="noStrike">
                <a:solidFill>
                  <a:srgbClr val="000000"/>
                </a:solidFill>
                <a:highlight>
                  <a:srgbClr val="F8C013"/>
                </a:highlight>
                <a:latin typeface="Calibri"/>
                <a:ea typeface="Calibri"/>
                <a:cs typeface="Calibri"/>
                <a:sym typeface="Calibri"/>
                <a:hlinkClick r:id="rId4">
                  <a:extLst>
                    <a:ext uri="{A12FA001-AC4F-418D-AE19-62706E023703}">
                      <ahyp:hlinkClr val="tx"/>
                    </a:ext>
                  </a:extLst>
                </a:hlinkClick>
              </a:rPr>
              <a:t>littleinventors.org</a:t>
            </a:r>
            <a:endParaRPr>
              <a:solidFill>
                <a:srgbClr val="000000"/>
              </a:solidFill>
              <a:highlight>
                <a:srgbClr val="F8C013"/>
              </a:highlight>
            </a:endParaRPr>
          </a:p>
          <a:p>
            <a:pPr indent="0" lvl="0" marL="0" marR="0" rtl="0" algn="l">
              <a:lnSpc>
                <a:spcPct val="90000"/>
              </a:lnSpc>
              <a:spcBef>
                <a:spcPts val="0"/>
              </a:spcBef>
              <a:spcAft>
                <a:spcPts val="0"/>
              </a:spcAft>
              <a:buNone/>
            </a:pPr>
            <a:r>
              <a:t/>
            </a:r>
            <a:endParaRPr/>
          </a:p>
        </p:txBody>
      </p:sp>
      <p:pic>
        <p:nvPicPr>
          <p:cNvPr id="275" name="Google Shape;275;p33"/>
          <p:cNvPicPr preferRelativeResize="0"/>
          <p:nvPr/>
        </p:nvPicPr>
        <p:blipFill rotWithShape="1">
          <a:blip r:embed="rId5">
            <a:alphaModFix/>
          </a:blip>
          <a:srcRect b="0" l="0" r="0" t="0"/>
          <a:stretch/>
        </p:blipFill>
        <p:spPr>
          <a:xfrm>
            <a:off x="-1209075" y="231287"/>
            <a:ext cx="7541273" cy="1313225"/>
          </a:xfrm>
          <a:prstGeom prst="rect">
            <a:avLst/>
          </a:prstGeom>
          <a:noFill/>
          <a:ln>
            <a:noFill/>
          </a:ln>
        </p:spPr>
      </p:pic>
      <p:sp>
        <p:nvSpPr>
          <p:cNvPr id="276" name="Google Shape;276;p33"/>
          <p:cNvSpPr txBox="1"/>
          <p:nvPr/>
        </p:nvSpPr>
        <p:spPr>
          <a:xfrm rot="-59958">
            <a:off x="567043" y="550545"/>
            <a:ext cx="5676563" cy="851232"/>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1100"/>
              <a:buFont typeface="Arial"/>
              <a:buNone/>
            </a:pPr>
            <a:r>
              <a:rPr b="1" lang="en-US" sz="4000">
                <a:solidFill>
                  <a:schemeClr val="dk1"/>
                </a:solidFill>
                <a:latin typeface="Calibri"/>
                <a:ea typeface="Calibri"/>
                <a:cs typeface="Calibri"/>
                <a:sym typeface="Calibri"/>
              </a:rPr>
              <a:t>Share your invention!</a:t>
            </a:r>
            <a:endParaRPr b="1" sz="4000">
              <a:solidFill>
                <a:schemeClr val="dk1"/>
              </a:solidFill>
              <a:latin typeface="Calibri"/>
              <a:ea typeface="Calibri"/>
              <a:cs typeface="Calibri"/>
              <a:sym typeface="Calibri"/>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1" name="Shape 281"/>
        <p:cNvGrpSpPr/>
        <p:nvPr/>
      </p:nvGrpSpPr>
      <p:grpSpPr>
        <a:xfrm>
          <a:off x="0" y="0"/>
          <a:ext cx="0" cy="0"/>
          <a:chOff x="0" y="0"/>
          <a:chExt cx="0" cy="0"/>
        </a:xfrm>
      </p:grpSpPr>
      <p:pic>
        <p:nvPicPr>
          <p:cNvPr id="282" name="Google Shape;282;p34"/>
          <p:cNvPicPr preferRelativeResize="0"/>
          <p:nvPr/>
        </p:nvPicPr>
        <p:blipFill rotWithShape="1">
          <a:blip r:embed="rId3">
            <a:alphaModFix/>
          </a:blip>
          <a:srcRect b="0" l="0" r="0" t="0"/>
          <a:stretch/>
        </p:blipFill>
        <p:spPr>
          <a:xfrm>
            <a:off x="5653087" y="3333750"/>
            <a:ext cx="1190625" cy="495300"/>
          </a:xfrm>
          <a:prstGeom prst="rect">
            <a:avLst/>
          </a:prstGeom>
          <a:noFill/>
          <a:ln>
            <a:noFill/>
          </a:ln>
        </p:spPr>
      </p:pic>
      <p:pic>
        <p:nvPicPr>
          <p:cNvPr descr="LI-RGB-Logo-straplineA-large.png" id="283" name="Google Shape;283;p34"/>
          <p:cNvPicPr preferRelativeResize="0"/>
          <p:nvPr/>
        </p:nvPicPr>
        <p:blipFill rotWithShape="1">
          <a:blip r:embed="rId4">
            <a:alphaModFix/>
          </a:blip>
          <a:srcRect b="0" l="0" r="0" t="0"/>
          <a:stretch/>
        </p:blipFill>
        <p:spPr>
          <a:xfrm>
            <a:off x="3862600" y="2510324"/>
            <a:ext cx="4466797" cy="1837350"/>
          </a:xfrm>
          <a:prstGeom prst="rect">
            <a:avLst/>
          </a:prstGeom>
          <a:noFill/>
          <a:ln>
            <a:noFill/>
          </a:ln>
        </p:spPr>
      </p:pic>
      <p:pic>
        <p:nvPicPr>
          <p:cNvPr id="284" name="Google Shape;284;p34"/>
          <p:cNvPicPr preferRelativeResize="0"/>
          <p:nvPr/>
        </p:nvPicPr>
        <p:blipFill>
          <a:blip r:embed="rId5">
            <a:alphaModFix/>
          </a:blip>
          <a:stretch>
            <a:fillRect/>
          </a:stretch>
        </p:blipFill>
        <p:spPr>
          <a:xfrm>
            <a:off x="7001325" y="5772237"/>
            <a:ext cx="2292448" cy="965350"/>
          </a:xfrm>
          <a:prstGeom prst="rect">
            <a:avLst/>
          </a:prstGeom>
          <a:noFill/>
          <a:ln>
            <a:noFill/>
          </a:ln>
        </p:spPr>
      </p:pic>
      <p:pic>
        <p:nvPicPr>
          <p:cNvPr id="285" name="Google Shape;285;p34"/>
          <p:cNvPicPr preferRelativeResize="0"/>
          <p:nvPr/>
        </p:nvPicPr>
        <p:blipFill>
          <a:blip r:embed="rId6">
            <a:alphaModFix/>
          </a:blip>
          <a:stretch>
            <a:fillRect/>
          </a:stretch>
        </p:blipFill>
        <p:spPr>
          <a:xfrm>
            <a:off x="4954950" y="5984188"/>
            <a:ext cx="1910950" cy="541425"/>
          </a:xfrm>
          <a:prstGeom prst="rect">
            <a:avLst/>
          </a:prstGeom>
          <a:noFill/>
          <a:ln>
            <a:noFill/>
          </a:ln>
        </p:spPr>
      </p:pic>
      <p:pic>
        <p:nvPicPr>
          <p:cNvPr id="286" name="Google Shape;286;p34"/>
          <p:cNvPicPr preferRelativeResize="0"/>
          <p:nvPr/>
        </p:nvPicPr>
        <p:blipFill>
          <a:blip r:embed="rId7">
            <a:alphaModFix/>
          </a:blip>
          <a:stretch>
            <a:fillRect/>
          </a:stretch>
        </p:blipFill>
        <p:spPr>
          <a:xfrm>
            <a:off x="9489225" y="5954363"/>
            <a:ext cx="2457579" cy="60105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 name="Shape 110"/>
        <p:cNvGrpSpPr/>
        <p:nvPr/>
      </p:nvGrpSpPr>
      <p:grpSpPr>
        <a:xfrm>
          <a:off x="0" y="0"/>
          <a:ext cx="0" cy="0"/>
          <a:chOff x="0" y="0"/>
          <a:chExt cx="0" cy="0"/>
        </a:xfrm>
      </p:grpSpPr>
      <p:sp>
        <p:nvSpPr>
          <p:cNvPr id="111" name="Google Shape;111;p15"/>
          <p:cNvSpPr/>
          <p:nvPr/>
        </p:nvSpPr>
        <p:spPr>
          <a:xfrm>
            <a:off x="-63975" y="5820424"/>
            <a:ext cx="12538800" cy="1132200"/>
          </a:xfrm>
          <a:prstGeom prst="rect">
            <a:avLst/>
          </a:prstGeom>
          <a:solidFill>
            <a:srgbClr val="F8F6F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12" name="Google Shape;112;p15">
            <a:hlinkClick r:id="rId3"/>
          </p:cNvPr>
          <p:cNvPicPr preferRelativeResize="0"/>
          <p:nvPr/>
        </p:nvPicPr>
        <p:blipFill rotWithShape="1">
          <a:blip r:embed="rId4">
            <a:alphaModFix/>
          </a:blip>
          <a:srcRect b="0" l="0" r="0" t="0"/>
          <a:stretch/>
        </p:blipFill>
        <p:spPr>
          <a:xfrm>
            <a:off x="1737437" y="1814300"/>
            <a:ext cx="8486775" cy="4305300"/>
          </a:xfrm>
          <a:prstGeom prst="rect">
            <a:avLst/>
          </a:prstGeom>
          <a:noFill/>
          <a:ln>
            <a:noFill/>
          </a:ln>
        </p:spPr>
      </p:pic>
      <p:sp>
        <p:nvSpPr>
          <p:cNvPr id="113" name="Google Shape;113;p15"/>
          <p:cNvSpPr txBox="1"/>
          <p:nvPr/>
        </p:nvSpPr>
        <p:spPr>
          <a:xfrm>
            <a:off x="5936325" y="5990275"/>
            <a:ext cx="2770800" cy="538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2300" u="sng">
                <a:highlight>
                  <a:srgbClr val="F8C013"/>
                </a:highlight>
                <a:latin typeface="Calibri"/>
                <a:ea typeface="Calibri"/>
                <a:cs typeface="Calibri"/>
                <a:sym typeface="Calibri"/>
                <a:hlinkClick r:id="rId5"/>
              </a:rPr>
              <a:t>Click here to watch!</a:t>
            </a:r>
            <a:endParaRPr sz="2300">
              <a:highlight>
                <a:srgbClr val="F8C013"/>
              </a:highlight>
              <a:latin typeface="Calibri"/>
              <a:ea typeface="Calibri"/>
              <a:cs typeface="Calibri"/>
              <a:sym typeface="Calibri"/>
            </a:endParaRPr>
          </a:p>
        </p:txBody>
      </p:sp>
      <p:pic>
        <p:nvPicPr>
          <p:cNvPr id="114" name="Google Shape;114;p15"/>
          <p:cNvPicPr preferRelativeResize="0"/>
          <p:nvPr/>
        </p:nvPicPr>
        <p:blipFill rotWithShape="1">
          <a:blip r:embed="rId6">
            <a:alphaModFix/>
          </a:blip>
          <a:srcRect b="0" l="0" r="0" t="0"/>
          <a:stretch/>
        </p:blipFill>
        <p:spPr>
          <a:xfrm>
            <a:off x="-3299125" y="437225"/>
            <a:ext cx="7541273" cy="1313225"/>
          </a:xfrm>
          <a:prstGeom prst="rect">
            <a:avLst/>
          </a:prstGeom>
          <a:noFill/>
          <a:ln>
            <a:noFill/>
          </a:ln>
        </p:spPr>
      </p:pic>
      <p:sp>
        <p:nvSpPr>
          <p:cNvPr id="115" name="Google Shape;115;p15"/>
          <p:cNvSpPr txBox="1"/>
          <p:nvPr/>
        </p:nvSpPr>
        <p:spPr>
          <a:xfrm rot="-59933">
            <a:off x="423068" y="681709"/>
            <a:ext cx="6367268" cy="1077166"/>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1400"/>
              <a:buFont typeface="Calibri"/>
              <a:buNone/>
            </a:pPr>
            <a:r>
              <a:rPr b="1" lang="en-US" sz="4400">
                <a:solidFill>
                  <a:schemeClr val="dk1"/>
                </a:solidFill>
                <a:latin typeface="Calibri"/>
                <a:ea typeface="Calibri"/>
                <a:cs typeface="Calibri"/>
                <a:sym typeface="Calibri"/>
              </a:rPr>
              <a:t>Watch this!</a:t>
            </a:r>
            <a:endParaRPr b="1" sz="3200">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0" name="Shape 120"/>
        <p:cNvGrpSpPr/>
        <p:nvPr/>
      </p:nvGrpSpPr>
      <p:grpSpPr>
        <a:xfrm>
          <a:off x="0" y="0"/>
          <a:ext cx="0" cy="0"/>
          <a:chOff x="0" y="0"/>
          <a:chExt cx="0" cy="0"/>
        </a:xfrm>
      </p:grpSpPr>
      <p:pic>
        <p:nvPicPr>
          <p:cNvPr descr="page3.png" id="121" name="Google Shape;121;p16"/>
          <p:cNvPicPr preferRelativeResize="0"/>
          <p:nvPr/>
        </p:nvPicPr>
        <p:blipFill rotWithShape="1">
          <a:blip r:embed="rId3">
            <a:alphaModFix/>
          </a:blip>
          <a:srcRect b="0" l="0" r="0" t="0"/>
          <a:stretch/>
        </p:blipFill>
        <p:spPr>
          <a:xfrm>
            <a:off x="1717675" y="2280549"/>
            <a:ext cx="8756652" cy="3991049"/>
          </a:xfrm>
          <a:prstGeom prst="rect">
            <a:avLst/>
          </a:prstGeom>
          <a:noFill/>
          <a:ln>
            <a:noFill/>
          </a:ln>
        </p:spPr>
      </p:pic>
      <p:sp>
        <p:nvSpPr>
          <p:cNvPr id="122" name="Google Shape;122;p16"/>
          <p:cNvSpPr txBox="1"/>
          <p:nvPr/>
        </p:nvSpPr>
        <p:spPr>
          <a:xfrm>
            <a:off x="4267200" y="1706875"/>
            <a:ext cx="3000000" cy="794100"/>
          </a:xfrm>
          <a:prstGeom prst="rect">
            <a:avLst/>
          </a:prstGeom>
          <a:noFill/>
          <a:ln>
            <a:noFill/>
          </a:ln>
        </p:spPr>
        <p:txBody>
          <a:bodyPr anchorCtr="0" anchor="t" bIns="91425" lIns="91425" spcFirstLastPara="1" rIns="91425" wrap="square" tIns="91425">
            <a:spAutoFit/>
          </a:bodyPr>
          <a:lstStyle/>
          <a:p>
            <a:pPr indent="0" lvl="0" marL="0" rtl="0" algn="l">
              <a:lnSpc>
                <a:spcPct val="90000"/>
              </a:lnSpc>
              <a:spcBef>
                <a:spcPts val="0"/>
              </a:spcBef>
              <a:spcAft>
                <a:spcPts val="0"/>
              </a:spcAft>
              <a:buNone/>
            </a:pPr>
            <a:r>
              <a:t/>
            </a:r>
            <a:endParaRPr sz="4400">
              <a:solidFill>
                <a:schemeClr val="dk1"/>
              </a:solidFill>
              <a:latin typeface="Calibri"/>
              <a:ea typeface="Calibri"/>
              <a:cs typeface="Calibri"/>
              <a:sym typeface="Calibri"/>
            </a:endParaRPr>
          </a:p>
        </p:txBody>
      </p:sp>
      <p:pic>
        <p:nvPicPr>
          <p:cNvPr id="123" name="Google Shape;123;p16"/>
          <p:cNvPicPr preferRelativeResize="0"/>
          <p:nvPr/>
        </p:nvPicPr>
        <p:blipFill rotWithShape="1">
          <a:blip r:embed="rId4">
            <a:alphaModFix/>
          </a:blip>
          <a:srcRect b="0" l="0" r="0" t="0"/>
          <a:stretch/>
        </p:blipFill>
        <p:spPr>
          <a:xfrm>
            <a:off x="-1620550" y="374987"/>
            <a:ext cx="7541273" cy="1313225"/>
          </a:xfrm>
          <a:prstGeom prst="rect">
            <a:avLst/>
          </a:prstGeom>
          <a:noFill/>
          <a:ln>
            <a:noFill/>
          </a:ln>
        </p:spPr>
      </p:pic>
      <p:sp>
        <p:nvSpPr>
          <p:cNvPr id="124" name="Google Shape;124;p16"/>
          <p:cNvSpPr txBox="1"/>
          <p:nvPr/>
        </p:nvSpPr>
        <p:spPr>
          <a:xfrm rot="-60025">
            <a:off x="565471" y="696582"/>
            <a:ext cx="4656410" cy="670002"/>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1100"/>
              <a:buFont typeface="Arial"/>
              <a:buNone/>
            </a:pPr>
            <a:r>
              <a:rPr b="1" lang="en-US" sz="4000">
                <a:solidFill>
                  <a:schemeClr val="dk1"/>
                </a:solidFill>
                <a:latin typeface="Calibri"/>
                <a:ea typeface="Calibri"/>
                <a:cs typeface="Calibri"/>
                <a:sym typeface="Calibri"/>
              </a:rPr>
              <a:t>What’s an invention?</a:t>
            </a:r>
            <a:endParaRPr b="1" sz="4000">
              <a:solidFill>
                <a:schemeClr val="dk1"/>
              </a:solidFill>
              <a:latin typeface="Calibri"/>
              <a:ea typeface="Calibri"/>
              <a:cs typeface="Calibri"/>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9" name="Shape 129"/>
        <p:cNvGrpSpPr/>
        <p:nvPr/>
      </p:nvGrpSpPr>
      <p:grpSpPr>
        <a:xfrm>
          <a:off x="0" y="0"/>
          <a:ext cx="0" cy="0"/>
          <a:chOff x="0" y="0"/>
          <a:chExt cx="0" cy="0"/>
        </a:xfrm>
      </p:grpSpPr>
      <p:pic>
        <p:nvPicPr>
          <p:cNvPr id="130" name="Google Shape;130;p17"/>
          <p:cNvPicPr preferRelativeResize="0"/>
          <p:nvPr/>
        </p:nvPicPr>
        <p:blipFill rotWithShape="1">
          <a:blip r:embed="rId3">
            <a:alphaModFix/>
          </a:blip>
          <a:srcRect b="0" l="0" r="0" t="0"/>
          <a:stretch/>
        </p:blipFill>
        <p:spPr>
          <a:xfrm>
            <a:off x="2497750" y="2413300"/>
            <a:ext cx="7482451" cy="3698749"/>
          </a:xfrm>
          <a:prstGeom prst="rect">
            <a:avLst/>
          </a:prstGeom>
          <a:noFill/>
          <a:ln>
            <a:noFill/>
          </a:ln>
        </p:spPr>
      </p:pic>
      <p:pic>
        <p:nvPicPr>
          <p:cNvPr id="131" name="Google Shape;131;p17"/>
          <p:cNvPicPr preferRelativeResize="0"/>
          <p:nvPr/>
        </p:nvPicPr>
        <p:blipFill rotWithShape="1">
          <a:blip r:embed="rId4">
            <a:alphaModFix/>
          </a:blip>
          <a:srcRect b="0" l="0" r="0" t="0"/>
          <a:stretch/>
        </p:blipFill>
        <p:spPr>
          <a:xfrm>
            <a:off x="-1209075" y="368462"/>
            <a:ext cx="7541273" cy="1313225"/>
          </a:xfrm>
          <a:prstGeom prst="rect">
            <a:avLst/>
          </a:prstGeom>
          <a:noFill/>
          <a:ln>
            <a:noFill/>
          </a:ln>
        </p:spPr>
      </p:pic>
      <p:sp>
        <p:nvSpPr>
          <p:cNvPr id="132" name="Google Shape;132;p17"/>
          <p:cNvSpPr txBox="1"/>
          <p:nvPr/>
        </p:nvSpPr>
        <p:spPr>
          <a:xfrm rot="-59958">
            <a:off x="567043" y="687720"/>
            <a:ext cx="5676563" cy="851232"/>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1100"/>
              <a:buFont typeface="Arial"/>
              <a:buNone/>
            </a:pPr>
            <a:r>
              <a:rPr b="1" lang="en-US" sz="4000">
                <a:solidFill>
                  <a:schemeClr val="dk1"/>
                </a:solidFill>
                <a:latin typeface="Calibri"/>
                <a:ea typeface="Calibri"/>
                <a:cs typeface="Calibri"/>
                <a:sym typeface="Calibri"/>
              </a:rPr>
              <a:t>Who needs inventions?</a:t>
            </a:r>
            <a:endParaRPr b="1" sz="4000">
              <a:solidFill>
                <a:schemeClr val="dk1"/>
              </a:solidFill>
              <a:latin typeface="Calibri"/>
              <a:ea typeface="Calibri"/>
              <a:cs typeface="Calibri"/>
              <a:sym typeface="Calibri"/>
            </a:endParaRPr>
          </a:p>
          <a:p>
            <a:pPr indent="0" lvl="0" marL="0" rtl="0" algn="l">
              <a:lnSpc>
                <a:spcPct val="90000"/>
              </a:lnSpc>
              <a:spcBef>
                <a:spcPts val="0"/>
              </a:spcBef>
              <a:spcAft>
                <a:spcPts val="0"/>
              </a:spcAft>
              <a:buClr>
                <a:schemeClr val="dk1"/>
              </a:buClr>
              <a:buSzPts val="1100"/>
              <a:buFont typeface="Arial"/>
              <a:buNone/>
            </a:pPr>
            <a:r>
              <a:t/>
            </a:r>
            <a:endParaRPr b="1" sz="4000">
              <a:solidFill>
                <a:schemeClr val="dk1"/>
              </a:solidFill>
              <a:latin typeface="Calibri"/>
              <a:ea typeface="Calibri"/>
              <a:cs typeface="Calibri"/>
              <a:sym typeface="Calibri"/>
            </a:endParaRPr>
          </a:p>
          <a:p>
            <a:pPr indent="0" lvl="0" marL="0" rtl="0" algn="l">
              <a:lnSpc>
                <a:spcPct val="90000"/>
              </a:lnSpc>
              <a:spcBef>
                <a:spcPts val="0"/>
              </a:spcBef>
              <a:spcAft>
                <a:spcPts val="0"/>
              </a:spcAft>
              <a:buClr>
                <a:schemeClr val="dk1"/>
              </a:buClr>
              <a:buSzPts val="1100"/>
              <a:buFont typeface="Arial"/>
              <a:buNone/>
            </a:pPr>
            <a:r>
              <a:t/>
            </a:r>
            <a:endParaRPr b="1" sz="4000">
              <a:solidFill>
                <a:schemeClr val="dk1"/>
              </a:solidFill>
              <a:latin typeface="Calibri"/>
              <a:ea typeface="Calibri"/>
              <a:cs typeface="Calibri"/>
              <a:sym typeface="Calibri"/>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7" name="Shape 137"/>
        <p:cNvGrpSpPr/>
        <p:nvPr/>
      </p:nvGrpSpPr>
      <p:grpSpPr>
        <a:xfrm>
          <a:off x="0" y="0"/>
          <a:ext cx="0" cy="0"/>
          <a:chOff x="0" y="0"/>
          <a:chExt cx="0" cy="0"/>
        </a:xfrm>
      </p:grpSpPr>
      <p:pic>
        <p:nvPicPr>
          <p:cNvPr descr="page5.png" id="138" name="Google Shape;138;p18"/>
          <p:cNvPicPr preferRelativeResize="0"/>
          <p:nvPr/>
        </p:nvPicPr>
        <p:blipFill rotWithShape="1">
          <a:blip r:embed="rId3">
            <a:alphaModFix/>
          </a:blip>
          <a:srcRect b="0" l="0" r="0" t="0"/>
          <a:stretch/>
        </p:blipFill>
        <p:spPr>
          <a:xfrm>
            <a:off x="1742999" y="2152824"/>
            <a:ext cx="8510498" cy="4279050"/>
          </a:xfrm>
          <a:prstGeom prst="rect">
            <a:avLst/>
          </a:prstGeom>
          <a:noFill/>
          <a:ln>
            <a:noFill/>
          </a:ln>
        </p:spPr>
      </p:pic>
      <p:pic>
        <p:nvPicPr>
          <p:cNvPr id="139" name="Google Shape;139;p18"/>
          <p:cNvPicPr preferRelativeResize="0"/>
          <p:nvPr/>
        </p:nvPicPr>
        <p:blipFill rotWithShape="1">
          <a:blip r:embed="rId4">
            <a:alphaModFix/>
          </a:blip>
          <a:srcRect b="0" l="0" r="0" t="0"/>
          <a:stretch/>
        </p:blipFill>
        <p:spPr>
          <a:xfrm>
            <a:off x="-1209075" y="368462"/>
            <a:ext cx="7541273" cy="1313225"/>
          </a:xfrm>
          <a:prstGeom prst="rect">
            <a:avLst/>
          </a:prstGeom>
          <a:noFill/>
          <a:ln>
            <a:noFill/>
          </a:ln>
        </p:spPr>
      </p:pic>
      <p:sp>
        <p:nvSpPr>
          <p:cNvPr id="140" name="Google Shape;140;p18"/>
          <p:cNvSpPr txBox="1"/>
          <p:nvPr/>
        </p:nvSpPr>
        <p:spPr>
          <a:xfrm rot="-59958">
            <a:off x="567043" y="687720"/>
            <a:ext cx="5676563" cy="851232"/>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1100"/>
              <a:buFont typeface="Arial"/>
              <a:buNone/>
            </a:pPr>
            <a:r>
              <a:rPr b="1" lang="en-US" sz="4000">
                <a:solidFill>
                  <a:schemeClr val="dk1"/>
                </a:solidFill>
                <a:latin typeface="Calibri"/>
                <a:ea typeface="Calibri"/>
                <a:cs typeface="Calibri"/>
                <a:sym typeface="Calibri"/>
              </a:rPr>
              <a:t>What’s your problem?</a:t>
            </a:r>
            <a:endParaRPr b="1" sz="4000">
              <a:solidFill>
                <a:schemeClr val="dk1"/>
              </a:solidFill>
              <a:latin typeface="Calibri"/>
              <a:ea typeface="Calibri"/>
              <a:cs typeface="Calibri"/>
              <a:sym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5" name="Shape 145"/>
        <p:cNvGrpSpPr/>
        <p:nvPr/>
      </p:nvGrpSpPr>
      <p:grpSpPr>
        <a:xfrm>
          <a:off x="0" y="0"/>
          <a:ext cx="0" cy="0"/>
          <a:chOff x="0" y="0"/>
          <a:chExt cx="0" cy="0"/>
        </a:xfrm>
      </p:grpSpPr>
      <p:sp>
        <p:nvSpPr>
          <p:cNvPr id="146" name="Google Shape;146;p19"/>
          <p:cNvSpPr/>
          <p:nvPr/>
        </p:nvSpPr>
        <p:spPr>
          <a:xfrm>
            <a:off x="-63975" y="1690828"/>
            <a:ext cx="12538799" cy="5261700"/>
          </a:xfrm>
          <a:prstGeom prst="rect">
            <a:avLst/>
          </a:prstGeom>
          <a:solidFill>
            <a:srgbClr val="F3F3F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47" name="Google Shape;147;p19"/>
          <p:cNvPicPr preferRelativeResize="0"/>
          <p:nvPr/>
        </p:nvPicPr>
        <p:blipFill rotWithShape="1">
          <a:blip r:embed="rId3">
            <a:alphaModFix/>
          </a:blip>
          <a:srcRect b="25373" l="48918" r="9494" t="56733"/>
          <a:stretch/>
        </p:blipFill>
        <p:spPr>
          <a:xfrm>
            <a:off x="659025" y="2641074"/>
            <a:ext cx="2203901" cy="1227101"/>
          </a:xfrm>
          <a:prstGeom prst="rect">
            <a:avLst/>
          </a:prstGeom>
          <a:noFill/>
          <a:ln cap="flat" cmpd="sng" w="9525">
            <a:solidFill>
              <a:srgbClr val="D9D9D9"/>
            </a:solidFill>
            <a:prstDash val="solid"/>
            <a:round/>
            <a:headEnd len="sm" w="sm" type="none"/>
            <a:tailEnd len="sm" w="sm" type="none"/>
          </a:ln>
        </p:spPr>
      </p:pic>
      <p:pic>
        <p:nvPicPr>
          <p:cNvPr id="148" name="Google Shape;148;p19"/>
          <p:cNvPicPr preferRelativeResize="0"/>
          <p:nvPr/>
        </p:nvPicPr>
        <p:blipFill rotWithShape="1">
          <a:blip r:embed="rId4">
            <a:alphaModFix/>
          </a:blip>
          <a:srcRect b="0" l="0" r="0" t="0"/>
          <a:stretch/>
        </p:blipFill>
        <p:spPr>
          <a:xfrm>
            <a:off x="1941264" y="3704835"/>
            <a:ext cx="2142602" cy="1227079"/>
          </a:xfrm>
          <a:prstGeom prst="rect">
            <a:avLst/>
          </a:prstGeom>
          <a:noFill/>
          <a:ln cap="flat" cmpd="sng" w="9525">
            <a:solidFill>
              <a:srgbClr val="D9D9D9"/>
            </a:solidFill>
            <a:prstDash val="solid"/>
            <a:round/>
            <a:headEnd len="sm" w="sm" type="none"/>
            <a:tailEnd len="sm" w="sm" type="none"/>
          </a:ln>
        </p:spPr>
      </p:pic>
      <p:pic>
        <p:nvPicPr>
          <p:cNvPr id="149" name="Google Shape;149;p19"/>
          <p:cNvPicPr preferRelativeResize="0"/>
          <p:nvPr/>
        </p:nvPicPr>
        <p:blipFill rotWithShape="1">
          <a:blip r:embed="rId5">
            <a:alphaModFix/>
          </a:blip>
          <a:srcRect b="0" l="0" r="0" t="0"/>
          <a:stretch/>
        </p:blipFill>
        <p:spPr>
          <a:xfrm>
            <a:off x="3106818" y="4721741"/>
            <a:ext cx="2136244" cy="1220721"/>
          </a:xfrm>
          <a:prstGeom prst="rect">
            <a:avLst/>
          </a:prstGeom>
          <a:noFill/>
          <a:ln cap="flat" cmpd="sng" w="9525">
            <a:solidFill>
              <a:srgbClr val="D9D9D9"/>
            </a:solidFill>
            <a:prstDash val="solid"/>
            <a:round/>
            <a:headEnd len="sm" w="sm" type="none"/>
            <a:tailEnd len="sm" w="sm" type="none"/>
          </a:ln>
        </p:spPr>
      </p:pic>
      <p:pic>
        <p:nvPicPr>
          <p:cNvPr id="150" name="Google Shape;150;p19"/>
          <p:cNvPicPr preferRelativeResize="0"/>
          <p:nvPr/>
        </p:nvPicPr>
        <p:blipFill>
          <a:blip r:embed="rId6">
            <a:alphaModFix/>
          </a:blip>
          <a:stretch>
            <a:fillRect/>
          </a:stretch>
        </p:blipFill>
        <p:spPr>
          <a:xfrm>
            <a:off x="6181300" y="2456874"/>
            <a:ext cx="5245826" cy="3710700"/>
          </a:xfrm>
          <a:prstGeom prst="rect">
            <a:avLst/>
          </a:prstGeom>
          <a:noFill/>
          <a:ln cap="flat" cmpd="sng" w="9525">
            <a:solidFill>
              <a:srgbClr val="D9D9D9"/>
            </a:solidFill>
            <a:prstDash val="solid"/>
            <a:round/>
            <a:headEnd len="sm" w="sm" type="none"/>
            <a:tailEnd len="sm" w="sm" type="none"/>
          </a:ln>
        </p:spPr>
      </p:pic>
      <p:pic>
        <p:nvPicPr>
          <p:cNvPr id="151" name="Google Shape;151;p19"/>
          <p:cNvPicPr preferRelativeResize="0"/>
          <p:nvPr/>
        </p:nvPicPr>
        <p:blipFill rotWithShape="1">
          <a:blip r:embed="rId7">
            <a:alphaModFix/>
          </a:blip>
          <a:srcRect b="0" l="0" r="0" t="0"/>
          <a:stretch/>
        </p:blipFill>
        <p:spPr>
          <a:xfrm>
            <a:off x="-1209075" y="216062"/>
            <a:ext cx="7541273" cy="1313225"/>
          </a:xfrm>
          <a:prstGeom prst="rect">
            <a:avLst/>
          </a:prstGeom>
          <a:noFill/>
          <a:ln>
            <a:noFill/>
          </a:ln>
        </p:spPr>
      </p:pic>
      <p:sp>
        <p:nvSpPr>
          <p:cNvPr id="152" name="Google Shape;152;p19"/>
          <p:cNvSpPr txBox="1"/>
          <p:nvPr/>
        </p:nvSpPr>
        <p:spPr>
          <a:xfrm rot="-59958">
            <a:off x="567043" y="535320"/>
            <a:ext cx="5676563" cy="851232"/>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1100"/>
              <a:buFont typeface="Arial"/>
              <a:buNone/>
            </a:pPr>
            <a:r>
              <a:rPr b="1" lang="en-US" sz="4000">
                <a:solidFill>
                  <a:schemeClr val="dk1"/>
                </a:solidFill>
                <a:latin typeface="Calibri"/>
                <a:ea typeface="Calibri"/>
                <a:cs typeface="Calibri"/>
                <a:sym typeface="Calibri"/>
              </a:rPr>
              <a:t>Character profiler</a:t>
            </a:r>
            <a:endParaRPr b="1" sz="4000">
              <a:solidFill>
                <a:schemeClr val="dk1"/>
              </a:solidFill>
              <a:latin typeface="Calibri"/>
              <a:ea typeface="Calibri"/>
              <a:cs typeface="Calibri"/>
              <a:sym typeface="Calibri"/>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7" name="Shape 157"/>
        <p:cNvGrpSpPr/>
        <p:nvPr/>
      </p:nvGrpSpPr>
      <p:grpSpPr>
        <a:xfrm>
          <a:off x="0" y="0"/>
          <a:ext cx="0" cy="0"/>
          <a:chOff x="0" y="0"/>
          <a:chExt cx="0" cy="0"/>
        </a:xfrm>
      </p:grpSpPr>
      <p:sp>
        <p:nvSpPr>
          <p:cNvPr id="158" name="Google Shape;158;p20"/>
          <p:cNvSpPr/>
          <p:nvPr/>
        </p:nvSpPr>
        <p:spPr>
          <a:xfrm>
            <a:off x="-63975" y="1690828"/>
            <a:ext cx="12538799" cy="5261700"/>
          </a:xfrm>
          <a:prstGeom prst="rect">
            <a:avLst/>
          </a:prstGeom>
          <a:solidFill>
            <a:srgbClr val="F3F3F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59" name="Google Shape;159;p20"/>
          <p:cNvPicPr preferRelativeResize="0"/>
          <p:nvPr/>
        </p:nvPicPr>
        <p:blipFill rotWithShape="1">
          <a:blip r:embed="rId3">
            <a:alphaModFix/>
          </a:blip>
          <a:srcRect b="0" l="0" r="0" t="0"/>
          <a:stretch/>
        </p:blipFill>
        <p:spPr>
          <a:xfrm>
            <a:off x="935993" y="2674743"/>
            <a:ext cx="2215059" cy="1262234"/>
          </a:xfrm>
          <a:prstGeom prst="rect">
            <a:avLst/>
          </a:prstGeom>
          <a:noFill/>
          <a:ln cap="flat" cmpd="sng" w="9525">
            <a:solidFill>
              <a:srgbClr val="D9D9D9"/>
            </a:solidFill>
            <a:prstDash val="solid"/>
            <a:round/>
            <a:headEnd len="sm" w="sm" type="none"/>
            <a:tailEnd len="sm" w="sm" type="none"/>
          </a:ln>
        </p:spPr>
      </p:pic>
      <p:pic>
        <p:nvPicPr>
          <p:cNvPr id="160" name="Google Shape;160;p20"/>
          <p:cNvPicPr preferRelativeResize="0"/>
          <p:nvPr/>
        </p:nvPicPr>
        <p:blipFill rotWithShape="1">
          <a:blip r:embed="rId4">
            <a:alphaModFix/>
          </a:blip>
          <a:srcRect b="0" l="0" r="0" t="0"/>
          <a:stretch/>
        </p:blipFill>
        <p:spPr>
          <a:xfrm>
            <a:off x="1907495" y="3687264"/>
            <a:ext cx="2210148" cy="1262234"/>
          </a:xfrm>
          <a:prstGeom prst="rect">
            <a:avLst/>
          </a:prstGeom>
          <a:noFill/>
          <a:ln cap="flat" cmpd="sng" w="9525">
            <a:solidFill>
              <a:srgbClr val="D9D9D9"/>
            </a:solidFill>
            <a:prstDash val="solid"/>
            <a:round/>
            <a:headEnd len="sm" w="sm" type="none"/>
            <a:tailEnd len="sm" w="sm" type="none"/>
          </a:ln>
        </p:spPr>
      </p:pic>
      <p:pic>
        <p:nvPicPr>
          <p:cNvPr id="161" name="Google Shape;161;p20"/>
          <p:cNvPicPr preferRelativeResize="0"/>
          <p:nvPr/>
        </p:nvPicPr>
        <p:blipFill rotWithShape="1">
          <a:blip r:embed="rId5">
            <a:alphaModFix/>
          </a:blip>
          <a:srcRect b="0" l="0" r="0" t="0"/>
          <a:stretch/>
        </p:blipFill>
        <p:spPr>
          <a:xfrm>
            <a:off x="3067409" y="4698509"/>
            <a:ext cx="2215059" cy="1262234"/>
          </a:xfrm>
          <a:prstGeom prst="rect">
            <a:avLst/>
          </a:prstGeom>
          <a:noFill/>
          <a:ln cap="flat" cmpd="sng" w="9525">
            <a:solidFill>
              <a:srgbClr val="D9D9D9"/>
            </a:solidFill>
            <a:prstDash val="solid"/>
            <a:round/>
            <a:headEnd len="sm" w="sm" type="none"/>
            <a:tailEnd len="sm" w="sm" type="none"/>
          </a:ln>
        </p:spPr>
      </p:pic>
      <p:pic>
        <p:nvPicPr>
          <p:cNvPr id="162" name="Google Shape;162;p20"/>
          <p:cNvPicPr preferRelativeResize="0"/>
          <p:nvPr/>
        </p:nvPicPr>
        <p:blipFill>
          <a:blip r:embed="rId6">
            <a:alphaModFix/>
          </a:blip>
          <a:stretch>
            <a:fillRect/>
          </a:stretch>
        </p:blipFill>
        <p:spPr>
          <a:xfrm>
            <a:off x="6265400" y="2532850"/>
            <a:ext cx="4908102" cy="3471774"/>
          </a:xfrm>
          <a:prstGeom prst="rect">
            <a:avLst/>
          </a:prstGeom>
          <a:noFill/>
          <a:ln cap="flat" cmpd="sng" w="9525">
            <a:solidFill>
              <a:srgbClr val="D9D9D9"/>
            </a:solidFill>
            <a:prstDash val="solid"/>
            <a:round/>
            <a:headEnd len="sm" w="sm" type="none"/>
            <a:tailEnd len="sm" w="sm" type="none"/>
          </a:ln>
        </p:spPr>
      </p:pic>
      <p:pic>
        <p:nvPicPr>
          <p:cNvPr id="163" name="Google Shape;163;p20"/>
          <p:cNvPicPr preferRelativeResize="0"/>
          <p:nvPr/>
        </p:nvPicPr>
        <p:blipFill rotWithShape="1">
          <a:blip r:embed="rId7">
            <a:alphaModFix/>
          </a:blip>
          <a:srcRect b="0" l="0" r="0" t="0"/>
          <a:stretch/>
        </p:blipFill>
        <p:spPr>
          <a:xfrm>
            <a:off x="-1209075" y="216062"/>
            <a:ext cx="7541273" cy="1313225"/>
          </a:xfrm>
          <a:prstGeom prst="rect">
            <a:avLst/>
          </a:prstGeom>
          <a:noFill/>
          <a:ln>
            <a:noFill/>
          </a:ln>
        </p:spPr>
      </p:pic>
      <p:sp>
        <p:nvSpPr>
          <p:cNvPr id="164" name="Google Shape;164;p20"/>
          <p:cNvSpPr txBox="1"/>
          <p:nvPr/>
        </p:nvSpPr>
        <p:spPr>
          <a:xfrm rot="-59958">
            <a:off x="567043" y="535320"/>
            <a:ext cx="5676563" cy="851232"/>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1100"/>
              <a:buFont typeface="Arial"/>
              <a:buNone/>
            </a:pPr>
            <a:r>
              <a:rPr b="1" lang="en-US" sz="4000">
                <a:solidFill>
                  <a:schemeClr val="dk1"/>
                </a:solidFill>
                <a:latin typeface="Calibri"/>
                <a:ea typeface="Calibri"/>
                <a:cs typeface="Calibri"/>
                <a:sym typeface="Calibri"/>
              </a:rPr>
              <a:t>Ready made challenges</a:t>
            </a:r>
            <a:endParaRPr b="1" sz="4000">
              <a:solidFill>
                <a:schemeClr val="dk1"/>
              </a:solidFill>
              <a:latin typeface="Calibri"/>
              <a:ea typeface="Calibri"/>
              <a:cs typeface="Calibri"/>
              <a:sym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9" name="Shape 169"/>
        <p:cNvGrpSpPr/>
        <p:nvPr/>
      </p:nvGrpSpPr>
      <p:grpSpPr>
        <a:xfrm>
          <a:off x="0" y="0"/>
          <a:ext cx="0" cy="0"/>
          <a:chOff x="0" y="0"/>
          <a:chExt cx="0" cy="0"/>
        </a:xfrm>
      </p:grpSpPr>
      <p:sp>
        <p:nvSpPr>
          <p:cNvPr id="170" name="Google Shape;170;p21"/>
          <p:cNvSpPr/>
          <p:nvPr/>
        </p:nvSpPr>
        <p:spPr>
          <a:xfrm>
            <a:off x="-81450" y="-32575"/>
            <a:ext cx="12543001" cy="7069800"/>
          </a:xfrm>
          <a:prstGeom prst="rect">
            <a:avLst/>
          </a:prstGeom>
          <a:solidFill>
            <a:srgbClr val="F8C01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1" name="Google Shape;171;p21"/>
          <p:cNvSpPr txBox="1"/>
          <p:nvPr>
            <p:ph type="ctrTitle"/>
          </p:nvPr>
        </p:nvSpPr>
        <p:spPr>
          <a:xfrm>
            <a:off x="1524000" y="2958157"/>
            <a:ext cx="9144000" cy="941699"/>
          </a:xfrm>
          <a:prstGeom prst="rect">
            <a:avLst/>
          </a:prstGeom>
          <a:noFill/>
          <a:ln>
            <a:noFill/>
          </a:ln>
        </p:spPr>
        <p:txBody>
          <a:bodyPr anchorCtr="0" anchor="ctr" bIns="91425" lIns="91425" spcFirstLastPara="1" rIns="91425" wrap="square" tIns="91425">
            <a:noAutofit/>
          </a:bodyPr>
          <a:lstStyle/>
          <a:p>
            <a:pPr indent="0" lvl="0" marL="0" marR="0" rtl="0" algn="ctr">
              <a:lnSpc>
                <a:spcPct val="90000"/>
              </a:lnSpc>
              <a:spcBef>
                <a:spcPts val="0"/>
              </a:spcBef>
              <a:spcAft>
                <a:spcPts val="0"/>
              </a:spcAft>
              <a:buClr>
                <a:schemeClr val="dk1"/>
              </a:buClr>
              <a:buSzPts val="1400"/>
              <a:buFont typeface="Calibri"/>
              <a:buNone/>
            </a:pPr>
            <a:r>
              <a:rPr b="0" i="0" lang="en-US" sz="6000" u="none" cap="none" strike="noStrike">
                <a:solidFill>
                  <a:schemeClr val="dk1"/>
                </a:solidFill>
                <a:latin typeface="Calibri"/>
                <a:ea typeface="Calibri"/>
                <a:cs typeface="Calibri"/>
                <a:sym typeface="Calibri"/>
              </a:rPr>
              <a:t>Inventing tips</a:t>
            </a:r>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