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20"/>
  </p:notesMasterIdLst>
  <p:sldIdLst>
    <p:sldId id="256" r:id="rId2"/>
    <p:sldId id="257" r:id="rId3"/>
    <p:sldId id="258"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93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156" y="72"/>
      </p:cViewPr>
      <p:guideLst>
        <p:guide orient="horz" pos="193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real-world-physics-problems.com/potato-clock.htm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 name="Google Shape;11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a:solidFill>
                  <a:srgbClr val="222222"/>
                </a:solidFill>
                <a:latin typeface="Calibri"/>
                <a:ea typeface="Calibri"/>
                <a:cs typeface="Calibri"/>
                <a:sym typeface="Calibri"/>
              </a:rPr>
              <a:t>There is a lot of research looking at ways to use energy in smarter ways.  One thing is for sure, in the next few decades, the way we deal with energy needs to be completely different and will not come from non-renewable sources.</a:t>
            </a: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GB" sz="1200">
                <a:solidFill>
                  <a:srgbClr val="222222"/>
                </a:solidFill>
                <a:latin typeface="Calibri"/>
                <a:ea typeface="Calibri"/>
                <a:cs typeface="Calibri"/>
                <a:sym typeface="Calibri"/>
              </a:rPr>
              <a:t>For example, common appliances might be used to store energy, cars will all be electric, there is even talk of using food waste or even poo to generate power! In short it will be easier to create energy in our everyday lives rather than in big power plants. </a:t>
            </a: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GB" sz="1200">
                <a:solidFill>
                  <a:srgbClr val="222222"/>
                </a:solidFill>
                <a:latin typeface="Calibri"/>
                <a:ea typeface="Calibri"/>
                <a:cs typeface="Calibri"/>
                <a:sym typeface="Calibri"/>
              </a:rPr>
              <a:t>That means there will be so much more that we will be able to do as individuals to create, store and control energy.</a:t>
            </a: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200">
                <a:solidFill>
                  <a:srgbClr val="222222"/>
                </a:solidFill>
                <a:highlight>
                  <a:schemeClr val="lt1"/>
                </a:highlight>
                <a:latin typeface="Calibri"/>
                <a:ea typeface="Calibri"/>
                <a:cs typeface="Calibri"/>
                <a:sym typeface="Calibri"/>
              </a:rPr>
              <a:t>These new materials and processes are everywhere in our everyday lives - and it’s hard to imagine trying to live without them now!</a:t>
            </a:r>
            <a:endParaRPr sz="1200">
              <a:solidFill>
                <a:srgbClr val="222222"/>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rgbClr val="222222"/>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rgbClr val="222222"/>
                </a:solidFill>
                <a:highlight>
                  <a:schemeClr val="lt1"/>
                </a:highlight>
                <a:latin typeface="Calibri"/>
                <a:ea typeface="Calibri"/>
                <a:cs typeface="Calibri"/>
                <a:sym typeface="Calibri"/>
              </a:rPr>
              <a:t>However clever it was to come up with all of these, we as humans have forgotten about a pretty big thing: the impact that they have on the Earth.</a:t>
            </a:r>
            <a:endParaRPr sz="1200">
              <a:solidFill>
                <a:srgbClr val="222222"/>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rgbClr val="222222"/>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rgbClr val="222222"/>
                </a:solidFill>
                <a:highlight>
                  <a:schemeClr val="lt1"/>
                </a:highlight>
                <a:latin typeface="Calibri"/>
                <a:ea typeface="Calibri"/>
                <a:cs typeface="Calibri"/>
                <a:sym typeface="Calibri"/>
              </a:rPr>
              <a:t>So it’s important to understand different sources of energy, how we use them, and how this affects the world we live in. </a:t>
            </a:r>
            <a:r>
              <a:rPr lang="en-GB" sz="1200">
                <a:solidFill>
                  <a:srgbClr val="222222"/>
                </a:solidFill>
                <a:latin typeface="Calibri"/>
                <a:ea typeface="Calibri"/>
                <a:cs typeface="Calibri"/>
                <a:sym typeface="Calibri"/>
              </a:rPr>
              <a:t>Energy is vital to our lives and increasingly so as we rely more and more on technology in our lives to power, well, pretty much everything around us! </a:t>
            </a:r>
            <a:endParaRPr sz="120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6" name="Google Shape;27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There is a real need for us humans to find solutions to use energy better, more efficiently, and with as little pollution or impact on the environment as possible. How can we use less energy? Or be more efficient? Or change how we use it? </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It could be at home, at school, in your community, city or even worldwide!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5cec65c391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5cec65c391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a:latin typeface="Calibri"/>
                <a:ea typeface="Calibri"/>
                <a:cs typeface="Calibri"/>
                <a:sym typeface="Calibri"/>
              </a:rPr>
              <a:t>The first law of thermodynamics is: Energy cannot be created or destroyed, only transferred from one type to another.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GB" sz="1200">
                <a:latin typeface="Calibri"/>
                <a:ea typeface="Calibri"/>
                <a:cs typeface="Calibri"/>
                <a:sym typeface="Calibri"/>
              </a:rPr>
              <a:t>Simple machines that are able to turn are a basic way to generate energy - like a hamster wheel! When human effort, wind, pendulum, gravity, etc can create motion (or turn), this rotation can be converted into energy.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GB" sz="1200">
                <a:latin typeface="Calibri"/>
                <a:ea typeface="Calibri"/>
                <a:cs typeface="Calibri"/>
                <a:sym typeface="Calibri"/>
              </a:rPr>
              <a:t>We are looking for inventions that capture motion found in everyday life in a creative way - and that can turn that motion into energy.</a:t>
            </a:r>
            <a:endParaRPr sz="1200">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5cec65c391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5cec65c39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There are lots of things we do every day that use energy without us really thinking about it - changing our behaviour even in small ways can have a big impact, if we all do it!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This can range from stopping people doing a certain thing, promoting others, or simply making people aware of what they are doing and the impact it is having.</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We are looking for inventions that change how people use energy, to reduce waste, and to encourage responsible use. Changing behaviour is really difficult so they need to be inventions that jump out at us!</a:t>
            </a:r>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5cec65c391_0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5cec65c391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We all know that solar, wind and water energy are effective energy sources - but what can we do to make the most of them in our everyday lives? Could we combine them, or improve existing items to make them better with the help of natural energy?</a:t>
            </a:r>
            <a:endParaRPr/>
          </a:p>
          <a:p>
            <a:pPr marL="0" lvl="0" indent="0" algn="l" rtl="0">
              <a:spcBef>
                <a:spcPts val="0"/>
              </a:spcBef>
              <a:spcAft>
                <a:spcPts val="0"/>
              </a:spcAft>
              <a:buNone/>
            </a:pPr>
            <a:endParaRPr/>
          </a:p>
          <a:p>
            <a:pPr marL="0" lvl="0" indent="0" algn="l" rtl="0">
              <a:spcBef>
                <a:spcPts val="0"/>
              </a:spcBef>
              <a:spcAft>
                <a:spcPts val="0"/>
              </a:spcAft>
              <a:buNone/>
            </a:pPr>
            <a:r>
              <a:rPr lang="en-GB"/>
              <a:t>Solar energy reaches the earth in a great many places, most of which do nothing with that energy. There are also opportunities for thinking super small or very large in how we embrace renewable energy sources - or there might even be some that we haven’t thought of yet (like the beating of insects wings!!)</a:t>
            </a:r>
            <a:endParaRPr/>
          </a:p>
          <a:p>
            <a:pPr marL="0" lvl="0" indent="0" algn="l" rtl="0">
              <a:spcBef>
                <a:spcPts val="0"/>
              </a:spcBef>
              <a:spcAft>
                <a:spcPts val="0"/>
              </a:spcAft>
              <a:buNone/>
            </a:pPr>
            <a:endParaRPr/>
          </a:p>
          <a:p>
            <a:pPr marL="0" lvl="0" indent="0" algn="l" rtl="0">
              <a:spcBef>
                <a:spcPts val="0"/>
              </a:spcBef>
              <a:spcAft>
                <a:spcPts val="0"/>
              </a:spcAft>
              <a:buNone/>
            </a:pPr>
            <a:r>
              <a:rPr lang="en-GB"/>
              <a:t>One consideration worth highlighting is the need we have of ways to generate energy and store it during the day - that can then be used at night (when the sun doesn’t shine).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5cec65c391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5cec65c391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2" name="Google Shape;32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00"/>
              <a:buFont typeface="Calibri"/>
              <a:buNone/>
            </a:pPr>
            <a:r>
              <a:rPr lang="en-GB" b="1">
                <a:solidFill>
                  <a:schemeClr val="dk1"/>
                </a:solidFill>
                <a:latin typeface="Calibri"/>
                <a:ea typeface="Calibri"/>
                <a:cs typeface="Calibri"/>
                <a:sym typeface="Calibri"/>
              </a:rPr>
              <a:t>Note to teachers: </a:t>
            </a:r>
            <a:r>
              <a:rPr lang="en-GB">
                <a:solidFill>
                  <a:schemeClr val="dk1"/>
                </a:solidFill>
                <a:latin typeface="Calibri"/>
                <a:ea typeface="Calibri"/>
                <a:cs typeface="Calibri"/>
                <a:sym typeface="Calibri"/>
              </a:rPr>
              <a:t>Explain that the drawings will be sent to the Little Inventors team, and the best ideas will get picked as Little Inventors team favourites. 15 children inventors will be invited to take part in our pioneers programme to help bring their ideas to life and shown in an exhibition in Tees Valley! </a:t>
            </a:r>
            <a:endParaRPr>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5cec65c391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5cec65c39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 name="Google Shape;12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SzPts val="1100"/>
              <a:buNone/>
            </a:pPr>
            <a:r>
              <a:rPr lang="en-GB" sz="1200" dirty="0">
                <a:solidFill>
                  <a:schemeClr val="dk1"/>
                </a:solidFill>
                <a:latin typeface="Calibri"/>
                <a:ea typeface="Calibri"/>
                <a:cs typeface="Calibri"/>
                <a:sym typeface="Calibri"/>
              </a:rPr>
              <a:t>At Little Inventors, we believe children have the best imagination, with no limits. We invite you to draw invention ideas and we will get local makers, artists and designers to  turn the most ingenious ones into real objects!</a:t>
            </a: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SzPts val="1100"/>
              <a:buNone/>
            </a:pPr>
            <a:r>
              <a:rPr lang="en-GB" sz="1200" dirty="0">
                <a:solidFill>
                  <a:schemeClr val="dk1"/>
                </a:solidFill>
                <a:latin typeface="Calibri"/>
                <a:ea typeface="Calibri"/>
                <a:cs typeface="Calibri"/>
                <a:sym typeface="Calibri"/>
              </a:rPr>
              <a:t>Arthur is one of our Little Inventors who had one of his inventions made last year - it went on show at the Discovery museum in Newcastle during the Great Exhibition of the North last year, but that’s not all! Arthur went on BBC Breakfast, Radio Newcastle and even Gardener’s world to talk about his idea!</a:t>
            </a: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r>
              <a:rPr lang="en-GB" sz="1200" dirty="0">
                <a:solidFill>
                  <a:schemeClr val="dk1"/>
                </a:solidFill>
                <a:latin typeface="Calibri"/>
                <a:ea typeface="Calibri"/>
                <a:cs typeface="Calibri"/>
                <a:sym typeface="Calibri"/>
              </a:rPr>
              <a:t>Little Inventors think that maybe you could be full of invention ideas, just like him!</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5bb96a69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5bb96a69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Scientists all agree: we have to change how we live so we can take better care of our planet, and even possibly reverse the damage we have already done.</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2100"/>
              <a:buFont typeface="Arial"/>
              <a:buNone/>
            </a:pPr>
            <a:r>
              <a:rPr lang="en-GB" sz="1200">
                <a:solidFill>
                  <a:schemeClr val="dk1"/>
                </a:solidFill>
                <a:latin typeface="Calibri"/>
                <a:ea typeface="Calibri"/>
                <a:cs typeface="Calibri"/>
                <a:sym typeface="Calibri"/>
              </a:rPr>
              <a:t>It’s up to us and YOU, now, to come up with ways to change this by thinking about inventions to make, save or stop wasting energy and be energy smart at home or beyond!</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There are many things we can do, but a really crucial way to address climate change and how to take care of our environment is how we produce, use, store but also waste energy.</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And you, the children of today will be adults when it will matter most. This is your chance to think about inventions to set us all on the right track. We want you to think about ways to be smarter about energy: how can we make it, how we can stop wasting it and how we can use it more efficiently.</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49% of all energy use in the UK is for homes and domestic transport - so there is a lot that we can do as energy consumers to help!</a:t>
            </a:r>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When we move, breathe, keep our body warm, play or think, we use energy. When cars or planes work, they use energy. When we turn the lights on in a room, that’s energy in action. Energy is basically anything that makes us and the world go round!</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As we have more and more technology in our world, the more energy we use but also waste. We want you to use your creative power to think about inventions to make smarter use of energy.</a:t>
            </a:r>
            <a:endParaRPr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SzPts val="1100"/>
              <a:buNone/>
            </a:pPr>
            <a:r>
              <a:rPr lang="en-GB" sz="1200">
                <a:solidFill>
                  <a:schemeClr val="dk1"/>
                </a:solidFill>
                <a:latin typeface="Calibri"/>
                <a:ea typeface="Calibri"/>
                <a:cs typeface="Calibri"/>
                <a:sym typeface="Calibri"/>
              </a:rPr>
              <a:t>Very simply, we need food to get energy for our bodies to use to work (moving around, thinking, but also all the essential stuff such as blood pumping into all organs and breathing!). Every single cell in our body is replaced every 10 years - that’s our body quietly working away, all the time!</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endParaRPr sz="21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a:latin typeface="Calibri"/>
                <a:ea typeface="Calibri"/>
                <a:cs typeface="Calibri"/>
                <a:sym typeface="Calibri"/>
              </a:rPr>
              <a:t>There is also the energy that goes in preparing the food that we eat every day.  </a:t>
            </a:r>
            <a:endParaRPr>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GB">
                <a:solidFill>
                  <a:schemeClr val="dk1"/>
                </a:solidFill>
                <a:latin typeface="Calibri"/>
                <a:ea typeface="Calibri"/>
                <a:cs typeface="Calibri"/>
                <a:sym typeface="Calibri"/>
              </a:rPr>
              <a:t>Think of the difference in the  energy that goes into preparing a humble boiled potato compared to a all energy singing potato waffle!!</a:t>
            </a:r>
            <a:endParaRPr>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GB">
                <a:latin typeface="Calibri"/>
                <a:ea typeface="Calibri"/>
                <a:cs typeface="Calibri"/>
                <a:sym typeface="Calibri"/>
              </a:rPr>
              <a:t>And that’s not even including transport and keeping them  </a:t>
            </a:r>
            <a:endParaRPr>
              <a:latin typeface="Calibri"/>
              <a:ea typeface="Calibri"/>
              <a:cs typeface="Calibri"/>
              <a:sym typeface="Calibri"/>
            </a:endParaRPr>
          </a:p>
          <a:p>
            <a:pPr marL="0" lvl="0" indent="0" algn="l" rtl="0">
              <a:lnSpc>
                <a:spcPct val="100000"/>
              </a:lnSpc>
              <a:spcBef>
                <a:spcPts val="0"/>
              </a:spcBef>
              <a:spcAft>
                <a:spcPts val="0"/>
              </a:spcAft>
              <a:buSzPts val="1100"/>
              <a:buNone/>
            </a:pPr>
            <a:r>
              <a:rPr lang="en-GB">
                <a:solidFill>
                  <a:schemeClr val="dk1"/>
                </a:solidFill>
                <a:latin typeface="Calibri"/>
                <a:ea typeface="Calibri"/>
                <a:cs typeface="Calibri"/>
                <a:sym typeface="Calibri"/>
              </a:rPr>
              <a:t>And this also applies to other materials, not just food! Think of the difference between a wooden bench and a big comfortable sofas, how many steps do you think go into making them!!</a:t>
            </a:r>
            <a:endParaRPr>
              <a:latin typeface="Calibri"/>
              <a:ea typeface="Calibri"/>
              <a:cs typeface="Calibri"/>
              <a:sym typeface="Calibri"/>
            </a:endParaRPr>
          </a:p>
          <a:p>
            <a:pPr marL="0" lvl="0" indent="0" algn="l" rtl="0">
              <a:lnSpc>
                <a:spcPct val="100000"/>
              </a:lnSpc>
              <a:spcBef>
                <a:spcPts val="0"/>
              </a:spcBef>
              <a:spcAft>
                <a:spcPts val="0"/>
              </a:spcAft>
              <a:buSzPts val="1100"/>
              <a:buNone/>
            </a:pPr>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Fun fact: The potato can also be turned as an energy generator in other ways! The potato powered clock uses chemical processes to create energy </a:t>
            </a:r>
            <a:r>
              <a:rPr lang="en-GB" u="sng">
                <a:solidFill>
                  <a:schemeClr val="hlink"/>
                </a:solidFill>
                <a:hlinkClick r:id="rId3"/>
              </a:rPr>
              <a:t>https://www.real-world-physics-problems.com/potato-clock.html</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But energy is not just within us. It’s everywhere, and we humans have always used the world around us to get energy.</a:t>
            </a:r>
            <a:endParaRPr>
              <a:solidFill>
                <a:srgbClr val="222222"/>
              </a:solidFill>
              <a:highlight>
                <a:schemeClr val="lt1"/>
              </a:highlight>
            </a:endParaRPr>
          </a:p>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Before 1800, we lived an entirely natural way of life, mostly using natural materials as they were, such as wood, wool, iron or leather.</a:t>
            </a:r>
            <a:endParaRPr>
              <a:solidFill>
                <a:srgbClr val="222222"/>
              </a:solidFill>
              <a:highlight>
                <a:schemeClr val="lt1"/>
              </a:highlight>
            </a:endParaRPr>
          </a:p>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Use centurion showing up in 1800 same world</a:t>
            </a:r>
            <a:endParaRPr>
              <a:solidFill>
                <a:srgbClr val="222222"/>
              </a:solidFill>
              <a:highlight>
                <a:schemeClr val="lt1"/>
              </a:highlight>
            </a:endParaRPr>
          </a:p>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Someone from Victorian times would struggle to recognise our world.</a:t>
            </a:r>
            <a:endParaRPr>
              <a:solidFill>
                <a:srgbClr val="222222"/>
              </a:solidFill>
              <a:highlight>
                <a:schemeClr val="lt1"/>
              </a:highlight>
            </a:endParaRPr>
          </a:p>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Just two centuries ago, the energy in our lives was through food for muscle power and through wood for burning to create heat – something limited by our personal capacity</a:t>
            </a:r>
            <a:endParaRPr>
              <a:solidFill>
                <a:srgbClr val="222222"/>
              </a:solidFill>
              <a:highlight>
                <a:schemeClr val="lt1"/>
              </a:highlight>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a:latin typeface="Calibri"/>
                <a:ea typeface="Calibri"/>
                <a:cs typeface="Calibri"/>
                <a:sym typeface="Calibri"/>
              </a:rPr>
              <a:t>And our energy consumption is not slowing down - we live in a digital age - and all of this technology uses incredible amounts of energy! </a:t>
            </a:r>
            <a:endParaRPr sz="1200">
              <a:solidFill>
                <a:srgbClr val="FF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ype="secHead">
  <p:cSld name="SECTION_HEADER">
    <p:bg>
      <p:bgPr>
        <a:noFill/>
        <a:effectLst/>
      </p:bgPr>
    </p:bg>
    <p:spTree>
      <p:nvGrpSpPr>
        <p:cNvPr id="1" name="Shape 11"/>
        <p:cNvGrpSpPr/>
        <p:nvPr/>
      </p:nvGrpSpPr>
      <p:grpSpPr>
        <a:xfrm>
          <a:off x="0" y="0"/>
          <a:ext cx="0" cy="0"/>
          <a:chOff x="0" y="0"/>
          <a:chExt cx="0" cy="0"/>
        </a:xfrm>
      </p:grpSpPr>
      <p:sp>
        <p:nvSpPr>
          <p:cNvPr id="12" name="Google Shape;12;p2"/>
          <p:cNvSpPr txBox="1">
            <a:spLocks noGrp="1"/>
          </p:cNvSpPr>
          <p:nvPr>
            <p:ph type="title"/>
          </p:nvPr>
        </p:nvSpPr>
        <p:spPr>
          <a:xfrm>
            <a:off x="311700" y="3500425"/>
            <a:ext cx="8520600" cy="841800"/>
          </a:xfrm>
          <a:prstGeom prst="rect">
            <a:avLst/>
          </a:prstGeom>
          <a:noFill/>
          <a:ln>
            <a:noFill/>
          </a:ln>
        </p:spPr>
        <p:txBody>
          <a:bodyPr spcFirstLastPara="1" wrap="square" lIns="68575" tIns="68575" rIns="68575" bIns="68575" anchor="ctr" anchorCtr="0">
            <a:noAutofit/>
          </a:bodyPr>
          <a:lstStyle>
            <a:lvl1pPr lvl="0" algn="ctr">
              <a:lnSpc>
                <a:spcPct val="90000"/>
              </a:lnSpc>
              <a:spcBef>
                <a:spcPts val="0"/>
              </a:spcBef>
              <a:spcAft>
                <a:spcPts val="0"/>
              </a:spcAft>
              <a:buClr>
                <a:srgbClr val="171717"/>
              </a:buClr>
              <a:buSzPts val="2300"/>
              <a:buFont typeface="Calibri"/>
              <a:buNone/>
              <a:defRPr sz="3000" b="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a:endParaRPr/>
          </a:p>
        </p:txBody>
      </p:sp>
      <p:pic>
        <p:nvPicPr>
          <p:cNvPr id="13" name="Google Shape;13;p2" descr="LI-RGB-Logo-straplineA-large.png"/>
          <p:cNvPicPr preferRelativeResize="0"/>
          <p:nvPr/>
        </p:nvPicPr>
        <p:blipFill rotWithShape="1">
          <a:blip r:embed="rId2">
            <a:alphaModFix/>
          </a:blip>
          <a:srcRect/>
          <a:stretch/>
        </p:blipFill>
        <p:spPr>
          <a:xfrm>
            <a:off x="3117775" y="1374550"/>
            <a:ext cx="2908448" cy="119640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4"/>
        <p:cNvGrpSpPr/>
        <p:nvPr/>
      </p:nvGrpSpPr>
      <p:grpSpPr>
        <a:xfrm>
          <a:off x="0" y="0"/>
          <a:ext cx="0" cy="0"/>
          <a:chOff x="0" y="0"/>
          <a:chExt cx="0" cy="0"/>
        </a:xfrm>
      </p:grpSpPr>
      <p:sp>
        <p:nvSpPr>
          <p:cNvPr id="65" name="Google Shape;65;p1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6" name="Google Shape;66;p11"/>
          <p:cNvSpPr txBox="1">
            <a:spLocks noGrp="1"/>
          </p:cNvSpPr>
          <p:nvPr>
            <p:ph type="body" idx="1"/>
          </p:nvPr>
        </p:nvSpPr>
        <p:spPr>
          <a:xfrm>
            <a:off x="629841" y="1260872"/>
            <a:ext cx="3868200" cy="618000"/>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67" name="Google Shape;67;p11"/>
          <p:cNvSpPr txBox="1">
            <a:spLocks noGrp="1"/>
          </p:cNvSpPr>
          <p:nvPr>
            <p:ph type="body" idx="2"/>
          </p:nvPr>
        </p:nvSpPr>
        <p:spPr>
          <a:xfrm>
            <a:off x="629841" y="1878806"/>
            <a:ext cx="3868200" cy="27633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8" name="Google Shape;68;p1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69" name="Google Shape;69;p1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0" name="Google Shape;70;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1" name="Google Shape;71;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2" name="Google Shape;72;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3"/>
        <p:cNvGrpSpPr/>
        <p:nvPr/>
      </p:nvGrpSpPr>
      <p:grpSpPr>
        <a:xfrm>
          <a:off x="0" y="0"/>
          <a:ext cx="0" cy="0"/>
          <a:chOff x="0" y="0"/>
          <a:chExt cx="0" cy="0"/>
        </a:xfrm>
      </p:grpSpPr>
      <p:sp>
        <p:nvSpPr>
          <p:cNvPr id="74" name="Google Shape;74;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5" name="Google Shape;75;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6" name="Google Shape;76;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7" name="Google Shape;77;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8"/>
        <p:cNvGrpSpPr/>
        <p:nvPr/>
      </p:nvGrpSpPr>
      <p:grpSpPr>
        <a:xfrm>
          <a:off x="0" y="0"/>
          <a:ext cx="0" cy="0"/>
          <a:chOff x="0" y="0"/>
          <a:chExt cx="0" cy="0"/>
        </a:xfrm>
      </p:grpSpPr>
      <p:sp>
        <p:nvSpPr>
          <p:cNvPr id="79" name="Google Shape;7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0" name="Google Shape;8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1" name="Google Shape;8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4" name="Google Shape;84;p14"/>
          <p:cNvSpPr txBox="1">
            <a:spLocks noGrp="1"/>
          </p:cNvSpPr>
          <p:nvPr>
            <p:ph type="body" idx="1"/>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85" name="Google Shape;85;p14"/>
          <p:cNvSpPr txBox="1">
            <a:spLocks noGrp="1"/>
          </p:cNvSpPr>
          <p:nvPr>
            <p:ph type="body" idx="2"/>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86" name="Google Shape;86;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7" name="Google Shape;87;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8" name="Google Shape;88;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9"/>
        <p:cNvGrpSpPr/>
        <p:nvPr/>
      </p:nvGrpSpPr>
      <p:grpSpPr>
        <a:xfrm>
          <a:off x="0" y="0"/>
          <a:ext cx="0" cy="0"/>
          <a:chOff x="0" y="0"/>
          <a:chExt cx="0" cy="0"/>
        </a:xfrm>
      </p:grpSpPr>
      <p:sp>
        <p:nvSpPr>
          <p:cNvPr id="90" name="Google Shape;90;p15"/>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1" name="Google Shape;91;p15"/>
          <p:cNvSpPr>
            <a:spLocks noGrp="1"/>
          </p:cNvSpPr>
          <p:nvPr>
            <p:ph type="pic" idx="2"/>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92" name="Google Shape;92;p15"/>
          <p:cNvSpPr txBox="1">
            <a:spLocks noGrp="1"/>
          </p:cNvSpPr>
          <p:nvPr>
            <p:ph type="body" idx="1"/>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93" name="Google Shape;93;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4" name="Google Shape;94;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5" name="Google Shape;95;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8" name="Google Shape;98;p1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9" name="Google Shape;99;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0" name="Google Shape;100;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1" name="Google Shape;101;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4" name="Google Shape;104;p1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5" name="Google Shape;105;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6" name="Google Shape;106;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7" name="Google Shape;107;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6" name="Google Shape;16;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7" name="Google Shape;17;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8" name="Google Shape;18;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9" name="Google Shape;19;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2" name="Google Shape;22;p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3" name="Google Shape;23;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 name="Google Shape;24;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5" name="Google Shape;25;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General – Image medium">
  <p:cSld name="General – Image medium">
    <p:bg>
      <p:bgPr>
        <a:noFill/>
        <a:effectLst/>
      </p:bgPr>
    </p:bg>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6139150" y="350400"/>
            <a:ext cx="2906400" cy="841800"/>
          </a:xfrm>
          <a:prstGeom prst="rect">
            <a:avLst/>
          </a:prstGeom>
          <a:noFill/>
          <a:ln>
            <a:noFill/>
          </a:ln>
        </p:spPr>
        <p:txBody>
          <a:bodyPr spcFirstLastPara="1" wrap="square" lIns="68575" tIns="68575" rIns="68575" bIns="68575" anchor="t" anchorCtr="0">
            <a:noAutofit/>
          </a:bodyPr>
          <a:lstStyle>
            <a:lvl1pPr lvl="0" algn="l">
              <a:lnSpc>
                <a:spcPct val="90000"/>
              </a:lnSpc>
              <a:spcBef>
                <a:spcPts val="0"/>
              </a:spcBef>
              <a:spcAft>
                <a:spcPts val="0"/>
              </a:spcAft>
              <a:buClr>
                <a:srgbClr val="171717"/>
              </a:buClr>
              <a:buSzPts val="2300"/>
              <a:buFont typeface="Calibri"/>
              <a:buNone/>
              <a:defRPr sz="3000" b="1">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a:endParaRPr/>
          </a:p>
        </p:txBody>
      </p:sp>
      <p:sp>
        <p:nvSpPr>
          <p:cNvPr id="28" name="Google Shape;28;p5"/>
          <p:cNvSpPr/>
          <p:nvPr/>
        </p:nvSpPr>
        <p:spPr>
          <a:xfrm>
            <a:off x="0" y="0"/>
            <a:ext cx="1992000" cy="5143500"/>
          </a:xfrm>
          <a:prstGeom prst="rect">
            <a:avLst/>
          </a:prstGeom>
          <a:solidFill>
            <a:srgbClr val="F8C01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F8C013"/>
              </a:solidFill>
              <a:latin typeface="Calibri"/>
              <a:ea typeface="Calibri"/>
              <a:cs typeface="Calibri"/>
              <a:sym typeface="Calibri"/>
            </a:endParaRPr>
          </a:p>
        </p:txBody>
      </p:sp>
      <p:pic>
        <p:nvPicPr>
          <p:cNvPr id="29" name="Google Shape;29;p5" descr="LI-RGB-logo-yellow.png"/>
          <p:cNvPicPr preferRelativeResize="0"/>
          <p:nvPr/>
        </p:nvPicPr>
        <p:blipFill rotWithShape="1">
          <a:blip r:embed="rId2">
            <a:alphaModFix/>
          </a:blip>
          <a:srcRect/>
          <a:stretch/>
        </p:blipFill>
        <p:spPr>
          <a:xfrm>
            <a:off x="240775" y="333351"/>
            <a:ext cx="1517557" cy="471757"/>
          </a:xfrm>
          <a:prstGeom prst="rect">
            <a:avLst/>
          </a:prstGeom>
          <a:noFill/>
          <a:ln>
            <a:noFill/>
          </a:ln>
        </p:spPr>
      </p:pic>
      <p:sp>
        <p:nvSpPr>
          <p:cNvPr id="30" name="Google Shape;30;p5"/>
          <p:cNvSpPr txBox="1">
            <a:spLocks noGrp="1"/>
          </p:cNvSpPr>
          <p:nvPr>
            <p:ph type="body" idx="1"/>
          </p:nvPr>
        </p:nvSpPr>
        <p:spPr>
          <a:xfrm>
            <a:off x="6169500" y="1371250"/>
            <a:ext cx="2756100" cy="3240300"/>
          </a:xfrm>
          <a:prstGeom prst="rect">
            <a:avLst/>
          </a:prstGeom>
          <a:noFill/>
          <a:ln>
            <a:noFill/>
          </a:ln>
        </p:spPr>
        <p:txBody>
          <a:bodyPr spcFirstLastPara="1" wrap="square" lIns="68575" tIns="68575" rIns="68575" bIns="68575" anchor="t" anchorCtr="0">
            <a:noAutofit/>
          </a:bodyPr>
          <a:lstStyle>
            <a:lvl1pPr marL="457200" lvl="0" indent="-279400" algn="l">
              <a:lnSpc>
                <a:spcPct val="90000"/>
              </a:lnSpc>
              <a:spcBef>
                <a:spcPts val="0"/>
              </a:spcBef>
              <a:spcAft>
                <a:spcPts val="0"/>
              </a:spcAft>
              <a:buClr>
                <a:schemeClr val="dk1"/>
              </a:buClr>
              <a:buSzPts val="800"/>
              <a:buChar char="●"/>
              <a:defRPr/>
            </a:lvl1pPr>
            <a:lvl2pPr marL="914400" lvl="1" indent="-298450" algn="l">
              <a:lnSpc>
                <a:spcPct val="90000"/>
              </a:lnSpc>
              <a:spcBef>
                <a:spcPts val="1600"/>
              </a:spcBef>
              <a:spcAft>
                <a:spcPts val="0"/>
              </a:spcAft>
              <a:buClr>
                <a:schemeClr val="dk1"/>
              </a:buClr>
              <a:buSzPts val="1100"/>
              <a:buChar char="○"/>
              <a:defRPr/>
            </a:lvl2pPr>
            <a:lvl3pPr marL="1371600" lvl="2" indent="-298450" algn="l">
              <a:lnSpc>
                <a:spcPct val="90000"/>
              </a:lnSpc>
              <a:spcBef>
                <a:spcPts val="1600"/>
              </a:spcBef>
              <a:spcAft>
                <a:spcPts val="0"/>
              </a:spcAft>
              <a:buClr>
                <a:schemeClr val="dk1"/>
              </a:buClr>
              <a:buSzPts val="1100"/>
              <a:buChar char="■"/>
              <a:defRPr/>
            </a:lvl3pPr>
            <a:lvl4pPr marL="1828800" lvl="3" indent="-298450" algn="l">
              <a:lnSpc>
                <a:spcPct val="90000"/>
              </a:lnSpc>
              <a:spcBef>
                <a:spcPts val="1600"/>
              </a:spcBef>
              <a:spcAft>
                <a:spcPts val="0"/>
              </a:spcAft>
              <a:buClr>
                <a:schemeClr val="dk1"/>
              </a:buClr>
              <a:buSzPts val="1100"/>
              <a:buChar char="●"/>
              <a:defRPr sz="1400"/>
            </a:lvl4pPr>
            <a:lvl5pPr marL="2286000" lvl="4" indent="-298450" algn="l">
              <a:lnSpc>
                <a:spcPct val="90000"/>
              </a:lnSpc>
              <a:spcBef>
                <a:spcPts val="1600"/>
              </a:spcBef>
              <a:spcAft>
                <a:spcPts val="0"/>
              </a:spcAft>
              <a:buClr>
                <a:schemeClr val="dk1"/>
              </a:buClr>
              <a:buSzPts val="1100"/>
              <a:buChar char="○"/>
              <a:defRPr/>
            </a:lvl5pPr>
            <a:lvl6pPr marL="2743200" lvl="5" indent="-298450" algn="l">
              <a:lnSpc>
                <a:spcPct val="90000"/>
              </a:lnSpc>
              <a:spcBef>
                <a:spcPts val="1600"/>
              </a:spcBef>
              <a:spcAft>
                <a:spcPts val="0"/>
              </a:spcAft>
              <a:buClr>
                <a:schemeClr val="dk1"/>
              </a:buClr>
              <a:buSzPts val="1100"/>
              <a:buChar char="■"/>
              <a:defRPr/>
            </a:lvl6pPr>
            <a:lvl7pPr marL="3200400" lvl="6" indent="-298450" algn="l">
              <a:lnSpc>
                <a:spcPct val="90000"/>
              </a:lnSpc>
              <a:spcBef>
                <a:spcPts val="1600"/>
              </a:spcBef>
              <a:spcAft>
                <a:spcPts val="0"/>
              </a:spcAft>
              <a:buClr>
                <a:schemeClr val="dk1"/>
              </a:buClr>
              <a:buSzPts val="1100"/>
              <a:buChar char="●"/>
              <a:defRPr/>
            </a:lvl7pPr>
            <a:lvl8pPr marL="3657600" lvl="7" indent="-298450" algn="l">
              <a:lnSpc>
                <a:spcPct val="90000"/>
              </a:lnSpc>
              <a:spcBef>
                <a:spcPts val="1600"/>
              </a:spcBef>
              <a:spcAft>
                <a:spcPts val="0"/>
              </a:spcAft>
              <a:buClr>
                <a:schemeClr val="dk1"/>
              </a:buClr>
              <a:buSzPts val="1100"/>
              <a:buChar char="○"/>
              <a:defRPr/>
            </a:lvl8pPr>
            <a:lvl9pPr marL="4114800" lvl="8" indent="-298450" algn="l">
              <a:lnSpc>
                <a:spcPct val="90000"/>
              </a:lnSpc>
              <a:spcBef>
                <a:spcPts val="1600"/>
              </a:spcBef>
              <a:spcAft>
                <a:spcPts val="1600"/>
              </a:spcAft>
              <a:buClr>
                <a:schemeClr val="dk1"/>
              </a:buClr>
              <a:buSzPts val="1100"/>
              <a:buChar char="■"/>
              <a:defRPr/>
            </a:lvl9pPr>
          </a:lstStyle>
          <a:p>
            <a:endParaRPr/>
          </a:p>
        </p:txBody>
      </p:sp>
      <p:sp>
        <p:nvSpPr>
          <p:cNvPr id="31" name="Google Shape;31;p5"/>
          <p:cNvSpPr/>
          <p:nvPr/>
        </p:nvSpPr>
        <p:spPr>
          <a:xfrm>
            <a:off x="1992000" y="0"/>
            <a:ext cx="3994800" cy="5143500"/>
          </a:xfrm>
          <a:prstGeom prst="rect">
            <a:avLst/>
          </a:prstGeom>
          <a:solidFill>
            <a:srgbClr val="F3F3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EFEFEF"/>
              </a:solidFill>
              <a:latin typeface="Calibri"/>
              <a:ea typeface="Calibri"/>
              <a:cs typeface="Calibri"/>
              <a:sym typeface="Calibri"/>
            </a:endParaRPr>
          </a:p>
        </p:txBody>
      </p:sp>
      <p:grpSp>
        <p:nvGrpSpPr>
          <p:cNvPr id="32" name="Google Shape;32;p5"/>
          <p:cNvGrpSpPr/>
          <p:nvPr/>
        </p:nvGrpSpPr>
        <p:grpSpPr>
          <a:xfrm>
            <a:off x="3295050" y="2141975"/>
            <a:ext cx="1388700" cy="1071000"/>
            <a:chOff x="2319225" y="2141975"/>
            <a:chExt cx="1388700" cy="1071000"/>
          </a:xfrm>
        </p:grpSpPr>
        <p:sp>
          <p:nvSpPr>
            <p:cNvPr id="33" name="Google Shape;33;p5"/>
            <p:cNvSpPr/>
            <p:nvPr/>
          </p:nvSpPr>
          <p:spPr>
            <a:xfrm>
              <a:off x="2629450" y="2459575"/>
              <a:ext cx="324600" cy="280800"/>
            </a:xfrm>
            <a:prstGeom prst="triangle">
              <a:avLst>
                <a:gd name="adj" fmla="val 50000"/>
              </a:avLst>
            </a:prstGeom>
            <a:solidFill>
              <a:srgbClr val="CCCCC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4" name="Google Shape;34;p5"/>
            <p:cNvSpPr/>
            <p:nvPr/>
          </p:nvSpPr>
          <p:spPr>
            <a:xfrm>
              <a:off x="2781850" y="2418114"/>
              <a:ext cx="548700" cy="474600"/>
            </a:xfrm>
            <a:prstGeom prst="triangle">
              <a:avLst>
                <a:gd name="adj" fmla="val 50000"/>
              </a:avLst>
            </a:prstGeom>
            <a:solidFill>
              <a:srgbClr val="CCCCC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5" name="Google Shape;35;p5"/>
            <p:cNvSpPr/>
            <p:nvPr/>
          </p:nvSpPr>
          <p:spPr>
            <a:xfrm>
              <a:off x="2319225" y="2141975"/>
              <a:ext cx="1388700" cy="1071000"/>
            </a:xfrm>
            <a:prstGeom prst="frame">
              <a:avLst>
                <a:gd name="adj1" fmla="val 12500"/>
              </a:avLst>
            </a:prstGeom>
            <a:solidFill>
              <a:srgbClr val="D9D9D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grpSp>
      <p:sp>
        <p:nvSpPr>
          <p:cNvPr id="36" name="Google Shape;36;p5"/>
          <p:cNvSpPr txBox="1">
            <a:spLocks noGrp="1"/>
          </p:cNvSpPr>
          <p:nvPr>
            <p:ph type="sldNum" idx="12"/>
          </p:nvPr>
        </p:nvSpPr>
        <p:spPr>
          <a:xfrm>
            <a:off x="932595" y="4555000"/>
            <a:ext cx="891000" cy="393600"/>
          </a:xfrm>
          <a:prstGeom prst="rect">
            <a:avLst/>
          </a:prstGeom>
          <a:noFill/>
          <a:ln>
            <a:noFill/>
          </a:ln>
        </p:spPr>
        <p:txBody>
          <a:bodyPr spcFirstLastPara="1" wrap="square" lIns="68575" tIns="68575" rIns="68575" bIns="68575" anchor="ctr" anchorCtr="0">
            <a:noAutofit/>
          </a:bodyPr>
          <a:lstStyle>
            <a:lvl1pPr marL="0" marR="0" lvl="0"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1pPr>
            <a:lvl2pPr marL="0" marR="0" lvl="1"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2pPr>
            <a:lvl3pPr marL="0" marR="0" lvl="2"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3pPr>
            <a:lvl4pPr marL="0" marR="0" lvl="3"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4pPr>
            <a:lvl5pPr marL="0" marR="0" lvl="4"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5pPr>
            <a:lvl6pPr marL="0" marR="0" lvl="5"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6pPr>
            <a:lvl7pPr marL="0" marR="0" lvl="6"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7pPr>
            <a:lvl8pPr marL="0" marR="0" lvl="7"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8pPr>
            <a:lvl9pPr marL="0" marR="0" lvl="8"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5"/>
          <p:cNvSpPr txBox="1">
            <a:spLocks noGrp="1"/>
          </p:cNvSpPr>
          <p:nvPr>
            <p:ph type="body" idx="2"/>
          </p:nvPr>
        </p:nvSpPr>
        <p:spPr>
          <a:xfrm>
            <a:off x="120194" y="1371250"/>
            <a:ext cx="1667700" cy="1841700"/>
          </a:xfrm>
          <a:prstGeom prst="rect">
            <a:avLst/>
          </a:prstGeom>
          <a:noFill/>
          <a:ln>
            <a:noFill/>
          </a:ln>
        </p:spPr>
        <p:txBody>
          <a:bodyPr spcFirstLastPara="1" wrap="square" lIns="68575" tIns="68575" rIns="68575" bIns="68575" anchor="t" anchorCtr="0">
            <a:noAutofit/>
          </a:bodyPr>
          <a:lstStyle>
            <a:lvl1pPr marL="457200" lvl="0" indent="-279400" algn="l">
              <a:lnSpc>
                <a:spcPct val="90000"/>
              </a:lnSpc>
              <a:spcBef>
                <a:spcPts val="0"/>
              </a:spcBef>
              <a:spcAft>
                <a:spcPts val="0"/>
              </a:spcAft>
              <a:buClr>
                <a:schemeClr val="dk1"/>
              </a:buClr>
              <a:buSzPts val="800"/>
              <a:buChar char="●"/>
              <a:defRPr/>
            </a:lvl1pPr>
            <a:lvl2pPr marL="914400" lvl="1" indent="-298450" algn="l">
              <a:lnSpc>
                <a:spcPct val="90000"/>
              </a:lnSpc>
              <a:spcBef>
                <a:spcPts val="1600"/>
              </a:spcBef>
              <a:spcAft>
                <a:spcPts val="0"/>
              </a:spcAft>
              <a:buClr>
                <a:schemeClr val="dk1"/>
              </a:buClr>
              <a:buSzPts val="1100"/>
              <a:buChar char="○"/>
              <a:defRPr/>
            </a:lvl2pPr>
            <a:lvl3pPr marL="1371600" lvl="2" indent="-298450" algn="l">
              <a:lnSpc>
                <a:spcPct val="90000"/>
              </a:lnSpc>
              <a:spcBef>
                <a:spcPts val="1600"/>
              </a:spcBef>
              <a:spcAft>
                <a:spcPts val="0"/>
              </a:spcAft>
              <a:buClr>
                <a:schemeClr val="dk1"/>
              </a:buClr>
              <a:buSzPts val="1100"/>
              <a:buChar char="■"/>
              <a:defRPr/>
            </a:lvl3pPr>
            <a:lvl4pPr marL="1828800" lvl="3" indent="-298450" algn="l">
              <a:lnSpc>
                <a:spcPct val="90000"/>
              </a:lnSpc>
              <a:spcBef>
                <a:spcPts val="1600"/>
              </a:spcBef>
              <a:spcAft>
                <a:spcPts val="0"/>
              </a:spcAft>
              <a:buClr>
                <a:schemeClr val="dk1"/>
              </a:buClr>
              <a:buSzPts val="1100"/>
              <a:buChar char="●"/>
              <a:defRPr sz="1400"/>
            </a:lvl4pPr>
            <a:lvl5pPr marL="2286000" lvl="4" indent="-298450" algn="l">
              <a:lnSpc>
                <a:spcPct val="90000"/>
              </a:lnSpc>
              <a:spcBef>
                <a:spcPts val="1600"/>
              </a:spcBef>
              <a:spcAft>
                <a:spcPts val="0"/>
              </a:spcAft>
              <a:buClr>
                <a:schemeClr val="dk1"/>
              </a:buClr>
              <a:buSzPts val="1100"/>
              <a:buChar char="○"/>
              <a:defRPr/>
            </a:lvl5pPr>
            <a:lvl6pPr marL="2743200" lvl="5" indent="-298450" algn="l">
              <a:lnSpc>
                <a:spcPct val="90000"/>
              </a:lnSpc>
              <a:spcBef>
                <a:spcPts val="1600"/>
              </a:spcBef>
              <a:spcAft>
                <a:spcPts val="0"/>
              </a:spcAft>
              <a:buClr>
                <a:schemeClr val="dk1"/>
              </a:buClr>
              <a:buSzPts val="1100"/>
              <a:buChar char="■"/>
              <a:defRPr/>
            </a:lvl6pPr>
            <a:lvl7pPr marL="3200400" lvl="6" indent="-298450" algn="l">
              <a:lnSpc>
                <a:spcPct val="90000"/>
              </a:lnSpc>
              <a:spcBef>
                <a:spcPts val="1600"/>
              </a:spcBef>
              <a:spcAft>
                <a:spcPts val="0"/>
              </a:spcAft>
              <a:buClr>
                <a:schemeClr val="dk1"/>
              </a:buClr>
              <a:buSzPts val="1100"/>
              <a:buChar char="●"/>
              <a:defRPr/>
            </a:lvl7pPr>
            <a:lvl8pPr marL="3657600" lvl="7" indent="-298450" algn="l">
              <a:lnSpc>
                <a:spcPct val="90000"/>
              </a:lnSpc>
              <a:spcBef>
                <a:spcPts val="1600"/>
              </a:spcBef>
              <a:spcAft>
                <a:spcPts val="0"/>
              </a:spcAft>
              <a:buClr>
                <a:schemeClr val="dk1"/>
              </a:buClr>
              <a:buSzPts val="1100"/>
              <a:buChar char="○"/>
              <a:defRPr/>
            </a:lvl8pPr>
            <a:lvl9pPr marL="4114800" lvl="8" indent="-298450" algn="l">
              <a:lnSpc>
                <a:spcPct val="90000"/>
              </a:lnSpc>
              <a:spcBef>
                <a:spcPts val="1600"/>
              </a:spcBef>
              <a:spcAft>
                <a:spcPts val="1600"/>
              </a:spcAft>
              <a:buClr>
                <a:schemeClr val="dk1"/>
              </a:buClr>
              <a:buSzPts val="11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General – Diagram/Illustration">
  <p:cSld name="General – Diagram/Illustration">
    <p:bg>
      <p:bgPr>
        <a:noFill/>
        <a:effectLst/>
      </p:bgPr>
    </p:bg>
    <p:spTree>
      <p:nvGrpSpPr>
        <p:cNvPr id="1" name="Shape 40"/>
        <p:cNvGrpSpPr/>
        <p:nvPr/>
      </p:nvGrpSpPr>
      <p:grpSpPr>
        <a:xfrm>
          <a:off x="0" y="0"/>
          <a:ext cx="0" cy="0"/>
          <a:chOff x="0" y="0"/>
          <a:chExt cx="0" cy="0"/>
        </a:xfrm>
      </p:grpSpPr>
      <p:sp>
        <p:nvSpPr>
          <p:cNvPr id="41" name="Google Shape;41;p7"/>
          <p:cNvSpPr/>
          <p:nvPr/>
        </p:nvSpPr>
        <p:spPr>
          <a:xfrm>
            <a:off x="0" y="0"/>
            <a:ext cx="1992000" cy="5143500"/>
          </a:xfrm>
          <a:prstGeom prst="rect">
            <a:avLst/>
          </a:prstGeom>
          <a:solidFill>
            <a:srgbClr val="F8C01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F8C013"/>
              </a:solidFill>
              <a:latin typeface="Calibri"/>
              <a:ea typeface="Calibri"/>
              <a:cs typeface="Calibri"/>
              <a:sym typeface="Calibri"/>
            </a:endParaRPr>
          </a:p>
        </p:txBody>
      </p:sp>
      <p:pic>
        <p:nvPicPr>
          <p:cNvPr id="42" name="Google Shape;42;p7" descr="LI-RGB-logo-yellow.png"/>
          <p:cNvPicPr preferRelativeResize="0"/>
          <p:nvPr/>
        </p:nvPicPr>
        <p:blipFill rotWithShape="1">
          <a:blip r:embed="rId2">
            <a:alphaModFix/>
          </a:blip>
          <a:srcRect/>
          <a:stretch/>
        </p:blipFill>
        <p:spPr>
          <a:xfrm>
            <a:off x="240775" y="333351"/>
            <a:ext cx="1517557" cy="471757"/>
          </a:xfrm>
          <a:prstGeom prst="rect">
            <a:avLst/>
          </a:prstGeom>
          <a:noFill/>
          <a:ln>
            <a:noFill/>
          </a:ln>
        </p:spPr>
      </p:pic>
      <p:sp>
        <p:nvSpPr>
          <p:cNvPr id="43" name="Google Shape;43;p7"/>
          <p:cNvSpPr txBox="1">
            <a:spLocks noGrp="1"/>
          </p:cNvSpPr>
          <p:nvPr>
            <p:ph type="sldNum" idx="12"/>
          </p:nvPr>
        </p:nvSpPr>
        <p:spPr>
          <a:xfrm>
            <a:off x="902275" y="4555000"/>
            <a:ext cx="921300" cy="393600"/>
          </a:xfrm>
          <a:prstGeom prst="rect">
            <a:avLst/>
          </a:prstGeom>
          <a:noFill/>
          <a:ln>
            <a:noFill/>
          </a:ln>
        </p:spPr>
        <p:txBody>
          <a:bodyPr spcFirstLastPara="1" wrap="square" lIns="68575" tIns="68575" rIns="68575" bIns="68575" anchor="ctr" anchorCtr="0">
            <a:noAutofit/>
          </a:bodyPr>
          <a:lstStyle>
            <a:lvl1pPr marL="0" marR="0" lvl="0"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1pPr>
            <a:lvl2pPr marL="0" marR="0" lvl="1"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2pPr>
            <a:lvl3pPr marL="0" marR="0" lvl="2"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3pPr>
            <a:lvl4pPr marL="0" marR="0" lvl="3"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4pPr>
            <a:lvl5pPr marL="0" marR="0" lvl="4"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5pPr>
            <a:lvl6pPr marL="0" marR="0" lvl="5"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6pPr>
            <a:lvl7pPr marL="0" marR="0" lvl="6"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7pPr>
            <a:lvl8pPr marL="0" marR="0" lvl="7"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8pPr>
            <a:lvl9pPr marL="0" marR="0" lvl="8"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
        <p:nvSpPr>
          <p:cNvPr id="44" name="Google Shape;44;p7"/>
          <p:cNvSpPr txBox="1">
            <a:spLocks noGrp="1"/>
          </p:cNvSpPr>
          <p:nvPr>
            <p:ph type="body" idx="1"/>
          </p:nvPr>
        </p:nvSpPr>
        <p:spPr>
          <a:xfrm>
            <a:off x="120194" y="1371250"/>
            <a:ext cx="1667700" cy="1841700"/>
          </a:xfrm>
          <a:prstGeom prst="rect">
            <a:avLst/>
          </a:prstGeom>
          <a:noFill/>
          <a:ln>
            <a:noFill/>
          </a:ln>
        </p:spPr>
        <p:txBody>
          <a:bodyPr spcFirstLastPara="1" wrap="square" lIns="68575" tIns="68575" rIns="68575" bIns="68575" anchor="t" anchorCtr="0">
            <a:noAutofit/>
          </a:bodyPr>
          <a:lstStyle>
            <a:lvl1pPr marL="457200" lvl="0" indent="-279400" algn="l">
              <a:lnSpc>
                <a:spcPct val="90000"/>
              </a:lnSpc>
              <a:spcBef>
                <a:spcPts val="0"/>
              </a:spcBef>
              <a:spcAft>
                <a:spcPts val="0"/>
              </a:spcAft>
              <a:buClr>
                <a:schemeClr val="dk1"/>
              </a:buClr>
              <a:buSzPts val="800"/>
              <a:buChar char="●"/>
              <a:defRPr/>
            </a:lvl1pPr>
            <a:lvl2pPr marL="914400" lvl="1" indent="-298450" algn="l">
              <a:lnSpc>
                <a:spcPct val="90000"/>
              </a:lnSpc>
              <a:spcBef>
                <a:spcPts val="1600"/>
              </a:spcBef>
              <a:spcAft>
                <a:spcPts val="0"/>
              </a:spcAft>
              <a:buClr>
                <a:schemeClr val="dk1"/>
              </a:buClr>
              <a:buSzPts val="1100"/>
              <a:buChar char="○"/>
              <a:defRPr/>
            </a:lvl2pPr>
            <a:lvl3pPr marL="1371600" lvl="2" indent="-298450" algn="l">
              <a:lnSpc>
                <a:spcPct val="90000"/>
              </a:lnSpc>
              <a:spcBef>
                <a:spcPts val="1600"/>
              </a:spcBef>
              <a:spcAft>
                <a:spcPts val="0"/>
              </a:spcAft>
              <a:buClr>
                <a:schemeClr val="dk1"/>
              </a:buClr>
              <a:buSzPts val="1100"/>
              <a:buChar char="■"/>
              <a:defRPr/>
            </a:lvl3pPr>
            <a:lvl4pPr marL="1828800" lvl="3" indent="-298450" algn="l">
              <a:lnSpc>
                <a:spcPct val="90000"/>
              </a:lnSpc>
              <a:spcBef>
                <a:spcPts val="1600"/>
              </a:spcBef>
              <a:spcAft>
                <a:spcPts val="0"/>
              </a:spcAft>
              <a:buClr>
                <a:schemeClr val="dk1"/>
              </a:buClr>
              <a:buSzPts val="1100"/>
              <a:buChar char="●"/>
              <a:defRPr sz="1400"/>
            </a:lvl4pPr>
            <a:lvl5pPr marL="2286000" lvl="4" indent="-298450" algn="l">
              <a:lnSpc>
                <a:spcPct val="90000"/>
              </a:lnSpc>
              <a:spcBef>
                <a:spcPts val="1600"/>
              </a:spcBef>
              <a:spcAft>
                <a:spcPts val="0"/>
              </a:spcAft>
              <a:buClr>
                <a:schemeClr val="dk1"/>
              </a:buClr>
              <a:buSzPts val="1100"/>
              <a:buChar char="○"/>
              <a:defRPr/>
            </a:lvl5pPr>
            <a:lvl6pPr marL="2743200" lvl="5" indent="-298450" algn="l">
              <a:lnSpc>
                <a:spcPct val="90000"/>
              </a:lnSpc>
              <a:spcBef>
                <a:spcPts val="1600"/>
              </a:spcBef>
              <a:spcAft>
                <a:spcPts val="0"/>
              </a:spcAft>
              <a:buClr>
                <a:schemeClr val="dk1"/>
              </a:buClr>
              <a:buSzPts val="1100"/>
              <a:buChar char="■"/>
              <a:defRPr/>
            </a:lvl6pPr>
            <a:lvl7pPr marL="3200400" lvl="6" indent="-298450" algn="l">
              <a:lnSpc>
                <a:spcPct val="90000"/>
              </a:lnSpc>
              <a:spcBef>
                <a:spcPts val="1600"/>
              </a:spcBef>
              <a:spcAft>
                <a:spcPts val="0"/>
              </a:spcAft>
              <a:buClr>
                <a:schemeClr val="dk1"/>
              </a:buClr>
              <a:buSzPts val="1100"/>
              <a:buChar char="●"/>
              <a:defRPr/>
            </a:lvl7pPr>
            <a:lvl8pPr marL="3657600" lvl="7" indent="-298450" algn="l">
              <a:lnSpc>
                <a:spcPct val="90000"/>
              </a:lnSpc>
              <a:spcBef>
                <a:spcPts val="1600"/>
              </a:spcBef>
              <a:spcAft>
                <a:spcPts val="0"/>
              </a:spcAft>
              <a:buClr>
                <a:schemeClr val="dk1"/>
              </a:buClr>
              <a:buSzPts val="1100"/>
              <a:buChar char="○"/>
              <a:defRPr/>
            </a:lvl8pPr>
            <a:lvl9pPr marL="4114800" lvl="8" indent="-298450" algn="l">
              <a:lnSpc>
                <a:spcPct val="90000"/>
              </a:lnSpc>
              <a:spcBef>
                <a:spcPts val="1600"/>
              </a:spcBef>
              <a:spcAft>
                <a:spcPts val="1600"/>
              </a:spcAft>
              <a:buClr>
                <a:schemeClr val="dk1"/>
              </a:buClr>
              <a:buSzPts val="11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eneral">
  <p:cSld name="General">
    <p:bg>
      <p:bgPr>
        <a:noFill/>
        <a:effectLst/>
      </p:bgPr>
    </p:bg>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2188475" y="350400"/>
            <a:ext cx="6270000" cy="841800"/>
          </a:xfrm>
          <a:prstGeom prst="rect">
            <a:avLst/>
          </a:prstGeom>
          <a:noFill/>
          <a:ln>
            <a:noFill/>
          </a:ln>
        </p:spPr>
        <p:txBody>
          <a:bodyPr spcFirstLastPara="1" wrap="square" lIns="68575" tIns="68575" rIns="68575" bIns="68575" anchor="t" anchorCtr="0">
            <a:noAutofit/>
          </a:bodyPr>
          <a:lstStyle>
            <a:lvl1pPr lvl="0" algn="l">
              <a:lnSpc>
                <a:spcPct val="90000"/>
              </a:lnSpc>
              <a:spcBef>
                <a:spcPts val="0"/>
              </a:spcBef>
              <a:spcAft>
                <a:spcPts val="0"/>
              </a:spcAft>
              <a:buClr>
                <a:srgbClr val="171717"/>
              </a:buClr>
              <a:buSzPts val="2300"/>
              <a:buFont typeface="Calibri"/>
              <a:buNone/>
              <a:defRPr sz="3000" b="1">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a:endParaRPr/>
          </a:p>
        </p:txBody>
      </p:sp>
      <p:sp>
        <p:nvSpPr>
          <p:cNvPr id="47" name="Google Shape;47;p8"/>
          <p:cNvSpPr/>
          <p:nvPr/>
        </p:nvSpPr>
        <p:spPr>
          <a:xfrm>
            <a:off x="0" y="0"/>
            <a:ext cx="1992000" cy="5143500"/>
          </a:xfrm>
          <a:prstGeom prst="rect">
            <a:avLst/>
          </a:prstGeom>
          <a:solidFill>
            <a:srgbClr val="F8C01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F8C013"/>
              </a:solidFill>
              <a:latin typeface="Calibri"/>
              <a:ea typeface="Calibri"/>
              <a:cs typeface="Calibri"/>
              <a:sym typeface="Calibri"/>
            </a:endParaRPr>
          </a:p>
        </p:txBody>
      </p:sp>
      <p:pic>
        <p:nvPicPr>
          <p:cNvPr id="48" name="Google Shape;48;p8" descr="LI-RGB-logo-yellow.png"/>
          <p:cNvPicPr preferRelativeResize="0"/>
          <p:nvPr/>
        </p:nvPicPr>
        <p:blipFill rotWithShape="1">
          <a:blip r:embed="rId2">
            <a:alphaModFix/>
          </a:blip>
          <a:srcRect/>
          <a:stretch/>
        </p:blipFill>
        <p:spPr>
          <a:xfrm>
            <a:off x="240775" y="333351"/>
            <a:ext cx="1517557" cy="471757"/>
          </a:xfrm>
          <a:prstGeom prst="rect">
            <a:avLst/>
          </a:prstGeom>
          <a:noFill/>
          <a:ln>
            <a:noFill/>
          </a:ln>
        </p:spPr>
      </p:pic>
      <p:sp>
        <p:nvSpPr>
          <p:cNvPr id="49" name="Google Shape;49;p8"/>
          <p:cNvSpPr txBox="1">
            <a:spLocks noGrp="1"/>
          </p:cNvSpPr>
          <p:nvPr>
            <p:ph type="body" idx="1"/>
          </p:nvPr>
        </p:nvSpPr>
        <p:spPr>
          <a:xfrm>
            <a:off x="2218825" y="1371250"/>
            <a:ext cx="6329400" cy="3240300"/>
          </a:xfrm>
          <a:prstGeom prst="rect">
            <a:avLst/>
          </a:prstGeom>
          <a:noFill/>
          <a:ln>
            <a:noFill/>
          </a:ln>
        </p:spPr>
        <p:txBody>
          <a:bodyPr spcFirstLastPara="1" wrap="square" lIns="68575" tIns="68575" rIns="68575" bIns="68575" anchor="t" anchorCtr="0">
            <a:noAutofit/>
          </a:bodyPr>
          <a:lstStyle>
            <a:lvl1pPr marL="457200" lvl="0" indent="-279400" algn="l">
              <a:lnSpc>
                <a:spcPct val="90000"/>
              </a:lnSpc>
              <a:spcBef>
                <a:spcPts val="0"/>
              </a:spcBef>
              <a:spcAft>
                <a:spcPts val="0"/>
              </a:spcAft>
              <a:buClr>
                <a:schemeClr val="dk1"/>
              </a:buClr>
              <a:buSzPts val="800"/>
              <a:buChar char="●"/>
              <a:defRPr/>
            </a:lvl1pPr>
            <a:lvl2pPr marL="914400" lvl="1" indent="-298450" algn="l">
              <a:lnSpc>
                <a:spcPct val="90000"/>
              </a:lnSpc>
              <a:spcBef>
                <a:spcPts val="1600"/>
              </a:spcBef>
              <a:spcAft>
                <a:spcPts val="0"/>
              </a:spcAft>
              <a:buClr>
                <a:schemeClr val="dk1"/>
              </a:buClr>
              <a:buSzPts val="1100"/>
              <a:buChar char="○"/>
              <a:defRPr/>
            </a:lvl2pPr>
            <a:lvl3pPr marL="1371600" lvl="2" indent="-298450" algn="l">
              <a:lnSpc>
                <a:spcPct val="90000"/>
              </a:lnSpc>
              <a:spcBef>
                <a:spcPts val="1600"/>
              </a:spcBef>
              <a:spcAft>
                <a:spcPts val="0"/>
              </a:spcAft>
              <a:buClr>
                <a:schemeClr val="dk1"/>
              </a:buClr>
              <a:buSzPts val="1100"/>
              <a:buChar char="■"/>
              <a:defRPr/>
            </a:lvl3pPr>
            <a:lvl4pPr marL="1828800" lvl="3" indent="-298450" algn="l">
              <a:lnSpc>
                <a:spcPct val="90000"/>
              </a:lnSpc>
              <a:spcBef>
                <a:spcPts val="1600"/>
              </a:spcBef>
              <a:spcAft>
                <a:spcPts val="0"/>
              </a:spcAft>
              <a:buClr>
                <a:schemeClr val="dk1"/>
              </a:buClr>
              <a:buSzPts val="1100"/>
              <a:buChar char="●"/>
              <a:defRPr sz="1400"/>
            </a:lvl4pPr>
            <a:lvl5pPr marL="2286000" lvl="4" indent="-298450" algn="l">
              <a:lnSpc>
                <a:spcPct val="90000"/>
              </a:lnSpc>
              <a:spcBef>
                <a:spcPts val="1600"/>
              </a:spcBef>
              <a:spcAft>
                <a:spcPts val="0"/>
              </a:spcAft>
              <a:buClr>
                <a:schemeClr val="dk1"/>
              </a:buClr>
              <a:buSzPts val="1100"/>
              <a:buChar char="○"/>
              <a:defRPr/>
            </a:lvl5pPr>
            <a:lvl6pPr marL="2743200" lvl="5" indent="-298450" algn="l">
              <a:lnSpc>
                <a:spcPct val="90000"/>
              </a:lnSpc>
              <a:spcBef>
                <a:spcPts val="1600"/>
              </a:spcBef>
              <a:spcAft>
                <a:spcPts val="0"/>
              </a:spcAft>
              <a:buClr>
                <a:schemeClr val="dk1"/>
              </a:buClr>
              <a:buSzPts val="1100"/>
              <a:buChar char="■"/>
              <a:defRPr/>
            </a:lvl6pPr>
            <a:lvl7pPr marL="3200400" lvl="6" indent="-298450" algn="l">
              <a:lnSpc>
                <a:spcPct val="90000"/>
              </a:lnSpc>
              <a:spcBef>
                <a:spcPts val="1600"/>
              </a:spcBef>
              <a:spcAft>
                <a:spcPts val="0"/>
              </a:spcAft>
              <a:buClr>
                <a:schemeClr val="dk1"/>
              </a:buClr>
              <a:buSzPts val="1100"/>
              <a:buChar char="●"/>
              <a:defRPr/>
            </a:lvl7pPr>
            <a:lvl8pPr marL="3657600" lvl="7" indent="-298450" algn="l">
              <a:lnSpc>
                <a:spcPct val="90000"/>
              </a:lnSpc>
              <a:spcBef>
                <a:spcPts val="1600"/>
              </a:spcBef>
              <a:spcAft>
                <a:spcPts val="0"/>
              </a:spcAft>
              <a:buClr>
                <a:schemeClr val="dk1"/>
              </a:buClr>
              <a:buSzPts val="1100"/>
              <a:buChar char="○"/>
              <a:defRPr/>
            </a:lvl8pPr>
            <a:lvl9pPr marL="4114800" lvl="8" indent="-298450" algn="l">
              <a:lnSpc>
                <a:spcPct val="90000"/>
              </a:lnSpc>
              <a:spcBef>
                <a:spcPts val="1600"/>
              </a:spcBef>
              <a:spcAft>
                <a:spcPts val="1600"/>
              </a:spcAft>
              <a:buClr>
                <a:schemeClr val="dk1"/>
              </a:buClr>
              <a:buSzPts val="1100"/>
              <a:buChar char="■"/>
              <a:defRPr/>
            </a:lvl9pPr>
          </a:lstStyle>
          <a:p>
            <a:endParaRPr/>
          </a:p>
        </p:txBody>
      </p:sp>
      <p:sp>
        <p:nvSpPr>
          <p:cNvPr id="50" name="Google Shape;50;p8"/>
          <p:cNvSpPr txBox="1">
            <a:spLocks noGrp="1"/>
          </p:cNvSpPr>
          <p:nvPr>
            <p:ph type="sldNum" idx="12"/>
          </p:nvPr>
        </p:nvSpPr>
        <p:spPr>
          <a:xfrm>
            <a:off x="932595" y="4555000"/>
            <a:ext cx="891000" cy="393600"/>
          </a:xfrm>
          <a:prstGeom prst="rect">
            <a:avLst/>
          </a:prstGeom>
          <a:noFill/>
          <a:ln>
            <a:noFill/>
          </a:ln>
        </p:spPr>
        <p:txBody>
          <a:bodyPr spcFirstLastPara="1" wrap="square" lIns="68575" tIns="68575" rIns="68575" bIns="68575" anchor="ctr" anchorCtr="0">
            <a:noAutofit/>
          </a:bodyPr>
          <a:lstStyle>
            <a:lvl1pPr marL="0" marR="0" lvl="0"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1pPr>
            <a:lvl2pPr marL="0" marR="0" lvl="1"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2pPr>
            <a:lvl3pPr marL="0" marR="0" lvl="2"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3pPr>
            <a:lvl4pPr marL="0" marR="0" lvl="3"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4pPr>
            <a:lvl5pPr marL="0" marR="0" lvl="4"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5pPr>
            <a:lvl6pPr marL="0" marR="0" lvl="5"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6pPr>
            <a:lvl7pPr marL="0" marR="0" lvl="6"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7pPr>
            <a:lvl8pPr marL="0" marR="0" lvl="7"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8pPr>
            <a:lvl9pPr marL="0" marR="0" lvl="8"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3" name="Google Shape;53;p9"/>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54" name="Google Shape;5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5" name="Google Shape;5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 name="Google Shape;5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 name="Google Shape;59;p1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0" name="Google Shape;60;p1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1" name="Google Shape;6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2" name="Google Shape;6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3" name="Google Shape;6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50.jp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hFo_TrD3W3Q?feature=oembed" TargetMode="Externa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Google Shape;112;p18"/>
          <p:cNvPicPr preferRelativeResize="0"/>
          <p:nvPr/>
        </p:nvPicPr>
        <p:blipFill>
          <a:blip r:embed="rId3">
            <a:alphaModFix/>
          </a:blip>
          <a:stretch>
            <a:fillRect/>
          </a:stretch>
        </p:blipFill>
        <p:spPr>
          <a:xfrm>
            <a:off x="7937501" y="2391825"/>
            <a:ext cx="1023000" cy="267950"/>
          </a:xfrm>
          <a:prstGeom prst="rect">
            <a:avLst/>
          </a:prstGeom>
          <a:noFill/>
          <a:ln>
            <a:noFill/>
          </a:ln>
        </p:spPr>
      </p:pic>
      <p:pic>
        <p:nvPicPr>
          <p:cNvPr id="113" name="Google Shape;113;p18"/>
          <p:cNvPicPr preferRelativeResize="0"/>
          <p:nvPr/>
        </p:nvPicPr>
        <p:blipFill>
          <a:blip r:embed="rId4">
            <a:alphaModFix/>
          </a:blip>
          <a:stretch>
            <a:fillRect/>
          </a:stretch>
        </p:blipFill>
        <p:spPr>
          <a:xfrm>
            <a:off x="4284125" y="2081950"/>
            <a:ext cx="4950124" cy="2356000"/>
          </a:xfrm>
          <a:prstGeom prst="rect">
            <a:avLst/>
          </a:prstGeom>
          <a:noFill/>
          <a:ln>
            <a:noFill/>
          </a:ln>
        </p:spPr>
      </p:pic>
      <p:sp>
        <p:nvSpPr>
          <p:cNvPr id="114" name="Google Shape;114;p18"/>
          <p:cNvSpPr/>
          <p:nvPr/>
        </p:nvSpPr>
        <p:spPr>
          <a:xfrm rot="138938">
            <a:off x="364446" y="3189902"/>
            <a:ext cx="4599683" cy="848846"/>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8"/>
          <p:cNvSpPr txBox="1">
            <a:spLocks noGrp="1"/>
          </p:cNvSpPr>
          <p:nvPr>
            <p:ph type="ctrTitle"/>
          </p:nvPr>
        </p:nvSpPr>
        <p:spPr>
          <a:xfrm>
            <a:off x="639125" y="3294063"/>
            <a:ext cx="4182300" cy="650100"/>
          </a:xfrm>
          <a:prstGeom prst="rect">
            <a:avLst/>
          </a:prstGeom>
          <a:noFill/>
          <a:ln>
            <a:noFill/>
          </a:ln>
        </p:spPr>
        <p:txBody>
          <a:bodyPr spcFirstLastPara="1" wrap="square" lIns="68575" tIns="68575" rIns="68575" bIns="68575" anchor="ctr" anchorCtr="0">
            <a:noAutofit/>
          </a:bodyPr>
          <a:lstStyle/>
          <a:p>
            <a:pPr marL="0" lvl="0" indent="0" algn="l" rtl="0">
              <a:lnSpc>
                <a:spcPct val="90000"/>
              </a:lnSpc>
              <a:spcBef>
                <a:spcPts val="0"/>
              </a:spcBef>
              <a:spcAft>
                <a:spcPts val="0"/>
              </a:spcAft>
              <a:buClr>
                <a:srgbClr val="171717"/>
              </a:buClr>
              <a:buSzPts val="2300"/>
              <a:buFont typeface="Calibri"/>
              <a:buNone/>
            </a:pPr>
            <a:r>
              <a:rPr lang="en-GB" sz="3200" b="1">
                <a:solidFill>
                  <a:srgbClr val="000000"/>
                </a:solidFill>
              </a:rPr>
              <a:t>The Energy Challenge</a:t>
            </a:r>
            <a:endParaRPr sz="3200" b="1">
              <a:solidFill>
                <a:srgbClr val="000000"/>
              </a:solidFill>
            </a:endParaRPr>
          </a:p>
        </p:txBody>
      </p:sp>
      <p:pic>
        <p:nvPicPr>
          <p:cNvPr id="116" name="Google Shape;116;p18"/>
          <p:cNvPicPr preferRelativeResize="0"/>
          <p:nvPr/>
        </p:nvPicPr>
        <p:blipFill rotWithShape="1">
          <a:blip r:embed="rId5">
            <a:alphaModFix/>
          </a:blip>
          <a:srcRect r="58930"/>
          <a:stretch/>
        </p:blipFill>
        <p:spPr>
          <a:xfrm>
            <a:off x="639125" y="187700"/>
            <a:ext cx="3630147" cy="2560801"/>
          </a:xfrm>
          <a:prstGeom prst="rect">
            <a:avLst/>
          </a:prstGeom>
          <a:noFill/>
          <a:ln>
            <a:noFill/>
          </a:ln>
        </p:spPr>
      </p:pic>
      <p:pic>
        <p:nvPicPr>
          <p:cNvPr id="117" name="Google Shape;117;p18"/>
          <p:cNvPicPr preferRelativeResize="0"/>
          <p:nvPr/>
        </p:nvPicPr>
        <p:blipFill>
          <a:blip r:embed="rId6">
            <a:alphaModFix/>
          </a:blip>
          <a:stretch>
            <a:fillRect/>
          </a:stretch>
        </p:blipFill>
        <p:spPr>
          <a:xfrm>
            <a:off x="7854716" y="357000"/>
            <a:ext cx="978483" cy="1034000"/>
          </a:xfrm>
          <a:prstGeom prst="rect">
            <a:avLst/>
          </a:prstGeom>
          <a:noFill/>
          <a:ln>
            <a:noFill/>
          </a:ln>
        </p:spPr>
      </p:pic>
      <p:pic>
        <p:nvPicPr>
          <p:cNvPr id="118" name="Google Shape;118;p18"/>
          <p:cNvPicPr preferRelativeResize="0"/>
          <p:nvPr/>
        </p:nvPicPr>
        <p:blipFill>
          <a:blip r:embed="rId3">
            <a:alphaModFix/>
          </a:blip>
          <a:stretch>
            <a:fillRect/>
          </a:stretch>
        </p:blipFill>
        <p:spPr>
          <a:xfrm>
            <a:off x="4979401" y="1556450"/>
            <a:ext cx="1023000" cy="267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9"/>
          <p:cNvSpPr/>
          <p:nvPr/>
        </p:nvSpPr>
        <p:spPr>
          <a:xfrm rot="-10740006">
            <a:off x="569015" y="429623"/>
            <a:ext cx="3630748" cy="798228"/>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txBox="1">
            <a:spLocks noGrp="1"/>
          </p:cNvSpPr>
          <p:nvPr>
            <p:ph type="title" idx="4294967295"/>
          </p:nvPr>
        </p:nvSpPr>
        <p:spPr>
          <a:xfrm>
            <a:off x="628650" y="273850"/>
            <a:ext cx="3527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The future of energy</a:t>
            </a:r>
            <a:endParaRPr sz="3000" b="1"/>
          </a:p>
        </p:txBody>
      </p:sp>
      <p:sp>
        <p:nvSpPr>
          <p:cNvPr id="263" name="Google Shape;263;p29"/>
          <p:cNvSpPr txBox="1">
            <a:spLocks noGrp="1"/>
          </p:cNvSpPr>
          <p:nvPr>
            <p:ph type="body" idx="4294967295"/>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31F20"/>
              </a:solidFill>
              <a:latin typeface="Arial"/>
              <a:ea typeface="Arial"/>
              <a:cs typeface="Arial"/>
              <a:sym typeface="Arial"/>
            </a:endParaRPr>
          </a:p>
          <a:p>
            <a:pPr marL="0" lvl="0" indent="0" algn="l" rtl="0">
              <a:lnSpc>
                <a:spcPct val="100000"/>
              </a:lnSpc>
              <a:spcBef>
                <a:spcPts val="0"/>
              </a:spcBef>
              <a:spcAft>
                <a:spcPts val="0"/>
              </a:spcAft>
              <a:buSzPts val="2100"/>
              <a:buNone/>
            </a:pPr>
            <a:endParaRPr sz="1200">
              <a:solidFill>
                <a:srgbClr val="222222"/>
              </a:solidFill>
            </a:endParaRPr>
          </a:p>
          <a:p>
            <a:pPr marL="0" lvl="0" indent="0" algn="l" rtl="0">
              <a:lnSpc>
                <a:spcPct val="115000"/>
              </a:lnSpc>
              <a:spcBef>
                <a:spcPts val="0"/>
              </a:spcBef>
              <a:spcAft>
                <a:spcPts val="0"/>
              </a:spcAft>
              <a:buSzPts val="2100"/>
              <a:buNone/>
            </a:pPr>
            <a:endParaRPr sz="1100">
              <a:latin typeface="Arial"/>
              <a:ea typeface="Arial"/>
              <a:cs typeface="Arial"/>
              <a:sym typeface="Arial"/>
            </a:endParaRPr>
          </a:p>
          <a:p>
            <a:pPr marL="0" lvl="0" indent="0" algn="l" rtl="0">
              <a:lnSpc>
                <a:spcPct val="115000"/>
              </a:lnSpc>
              <a:spcBef>
                <a:spcPts val="0"/>
              </a:spcBef>
              <a:spcAft>
                <a:spcPts val="0"/>
              </a:spcAft>
              <a:buSzPts val="2100"/>
              <a:buNone/>
            </a:pPr>
            <a:endParaRPr sz="1100">
              <a:latin typeface="Arial"/>
              <a:ea typeface="Arial"/>
              <a:cs typeface="Arial"/>
              <a:sym typeface="Arial"/>
            </a:endParaRPr>
          </a:p>
          <a:p>
            <a:pPr marL="0" lvl="0" indent="0" algn="l" rtl="0">
              <a:lnSpc>
                <a:spcPct val="115000"/>
              </a:lnSpc>
              <a:spcBef>
                <a:spcPts val="0"/>
              </a:spcBef>
              <a:spcAft>
                <a:spcPts val="0"/>
              </a:spcAft>
              <a:buSzPts val="2100"/>
              <a:buNone/>
            </a:pPr>
            <a:endParaRPr sz="1100">
              <a:latin typeface="Arial"/>
              <a:ea typeface="Arial"/>
              <a:cs typeface="Arial"/>
              <a:sym typeface="Arial"/>
            </a:endParaRPr>
          </a:p>
          <a:p>
            <a:pPr marL="0" lvl="0" indent="0" algn="l" rtl="0">
              <a:lnSpc>
                <a:spcPct val="115000"/>
              </a:lnSpc>
              <a:spcBef>
                <a:spcPts val="0"/>
              </a:spcBef>
              <a:spcAft>
                <a:spcPts val="0"/>
              </a:spcAft>
              <a:buSzPts val="2100"/>
              <a:buNone/>
            </a:pPr>
            <a:endParaRPr sz="1100">
              <a:solidFill>
                <a:srgbClr val="222222"/>
              </a:solidFill>
              <a:highlight>
                <a:srgbClr val="FFFFFF"/>
              </a:highlight>
              <a:latin typeface="Arial"/>
              <a:ea typeface="Arial"/>
              <a:cs typeface="Arial"/>
              <a:sym typeface="Arial"/>
            </a:endParaRPr>
          </a:p>
          <a:p>
            <a:pPr marL="0" lvl="0" indent="0" algn="l" rtl="0">
              <a:lnSpc>
                <a:spcPct val="90000"/>
              </a:lnSpc>
              <a:spcBef>
                <a:spcPts val="800"/>
              </a:spcBef>
              <a:spcAft>
                <a:spcPts val="0"/>
              </a:spcAft>
              <a:buSzPts val="2100"/>
              <a:buNone/>
            </a:pPr>
            <a:endParaRPr/>
          </a:p>
        </p:txBody>
      </p:sp>
      <p:pic>
        <p:nvPicPr>
          <p:cNvPr id="264" name="Google Shape;264;p29"/>
          <p:cNvPicPr preferRelativeResize="0"/>
          <p:nvPr/>
        </p:nvPicPr>
        <p:blipFill>
          <a:blip r:embed="rId3">
            <a:alphaModFix/>
          </a:blip>
          <a:stretch>
            <a:fillRect/>
          </a:stretch>
        </p:blipFill>
        <p:spPr>
          <a:xfrm>
            <a:off x="1281025" y="1446075"/>
            <a:ext cx="6445500" cy="342899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endParaRPr sz="1800">
              <a:solidFill>
                <a:srgbClr val="222222"/>
              </a:solidFill>
              <a:highlight>
                <a:srgbClr val="FFFFFF"/>
              </a:highlight>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800">
              <a:solidFill>
                <a:srgbClr val="222222"/>
              </a:solidFill>
              <a:highlight>
                <a:schemeClr val="lt1"/>
              </a:highlight>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3000">
              <a:latin typeface="Arial"/>
              <a:ea typeface="Arial"/>
              <a:cs typeface="Arial"/>
              <a:sym typeface="Arial"/>
            </a:endParaRPr>
          </a:p>
          <a:p>
            <a:pPr marL="0" lvl="0" indent="0" algn="l" rtl="0">
              <a:lnSpc>
                <a:spcPct val="90000"/>
              </a:lnSpc>
              <a:spcBef>
                <a:spcPts val="800"/>
              </a:spcBef>
              <a:spcAft>
                <a:spcPts val="0"/>
              </a:spcAft>
              <a:buSzPts val="1400"/>
              <a:buNone/>
            </a:pPr>
            <a:endParaRPr/>
          </a:p>
        </p:txBody>
      </p:sp>
      <p:pic>
        <p:nvPicPr>
          <p:cNvPr id="270" name="Google Shape;270;p30"/>
          <p:cNvPicPr preferRelativeResize="0"/>
          <p:nvPr/>
        </p:nvPicPr>
        <p:blipFill>
          <a:blip r:embed="rId3">
            <a:alphaModFix/>
          </a:blip>
          <a:stretch>
            <a:fillRect/>
          </a:stretch>
        </p:blipFill>
        <p:spPr>
          <a:xfrm>
            <a:off x="3506650" y="1753550"/>
            <a:ext cx="5233726" cy="2609151"/>
          </a:xfrm>
          <a:prstGeom prst="rect">
            <a:avLst/>
          </a:prstGeom>
          <a:noFill/>
          <a:ln>
            <a:noFill/>
          </a:ln>
        </p:spPr>
      </p:pic>
      <p:pic>
        <p:nvPicPr>
          <p:cNvPr id="271" name="Google Shape;271;p30"/>
          <p:cNvPicPr preferRelativeResize="0"/>
          <p:nvPr/>
        </p:nvPicPr>
        <p:blipFill>
          <a:blip r:embed="rId4">
            <a:alphaModFix/>
          </a:blip>
          <a:stretch>
            <a:fillRect/>
          </a:stretch>
        </p:blipFill>
        <p:spPr>
          <a:xfrm>
            <a:off x="-4" y="1294238"/>
            <a:ext cx="3506651" cy="3413373"/>
          </a:xfrm>
          <a:prstGeom prst="rect">
            <a:avLst/>
          </a:prstGeom>
          <a:noFill/>
          <a:ln>
            <a:noFill/>
          </a:ln>
        </p:spPr>
      </p:pic>
      <p:sp>
        <p:nvSpPr>
          <p:cNvPr id="272" name="Google Shape;272;p30"/>
          <p:cNvSpPr/>
          <p:nvPr/>
        </p:nvSpPr>
        <p:spPr>
          <a:xfrm rot="-10770004">
            <a:off x="568775" y="456204"/>
            <a:ext cx="6677800" cy="773392"/>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30"/>
          <p:cNvSpPr txBox="1">
            <a:spLocks noGrp="1"/>
          </p:cNvSpPr>
          <p:nvPr>
            <p:ph type="title" idx="4294967295"/>
          </p:nvPr>
        </p:nvSpPr>
        <p:spPr>
          <a:xfrm>
            <a:off x="628650" y="273850"/>
            <a:ext cx="68094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The energy impact on our environment</a:t>
            </a:r>
            <a:endParaRPr sz="3000" b="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1"/>
          <p:cNvSpPr/>
          <p:nvPr/>
        </p:nvSpPr>
        <p:spPr>
          <a:xfrm rot="30177">
            <a:off x="4249826" y="1450976"/>
            <a:ext cx="5023994" cy="3826948"/>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31"/>
          <p:cNvSpPr txBox="1"/>
          <p:nvPr/>
        </p:nvSpPr>
        <p:spPr>
          <a:xfrm>
            <a:off x="4491775" y="1688038"/>
            <a:ext cx="4063500" cy="29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a:solidFill>
                  <a:schemeClr val="dk1"/>
                </a:solidFill>
                <a:latin typeface="Calibri"/>
                <a:ea typeface="Calibri"/>
                <a:cs typeface="Calibri"/>
                <a:sym typeface="Calibri"/>
              </a:rPr>
              <a:t>Create, save or work smarter...</a:t>
            </a:r>
            <a:endParaRPr sz="24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24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2400">
                <a:solidFill>
                  <a:schemeClr val="dk1"/>
                </a:solidFill>
                <a:latin typeface="Calibri"/>
                <a:ea typeface="Calibri"/>
                <a:cs typeface="Calibri"/>
                <a:sym typeface="Calibri"/>
              </a:rPr>
              <a:t>Time to get your inventive power switched on and get inventing!</a:t>
            </a:r>
            <a:endParaRPr sz="2400">
              <a:solidFill>
                <a:schemeClr val="dk1"/>
              </a:solidFill>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p:txBody>
      </p:sp>
      <p:pic>
        <p:nvPicPr>
          <p:cNvPr id="280" name="Google Shape;280;p31"/>
          <p:cNvPicPr preferRelativeResize="0"/>
          <p:nvPr/>
        </p:nvPicPr>
        <p:blipFill>
          <a:blip r:embed="rId3">
            <a:alphaModFix/>
          </a:blip>
          <a:stretch>
            <a:fillRect/>
          </a:stretch>
        </p:blipFill>
        <p:spPr>
          <a:xfrm>
            <a:off x="872825" y="1369237"/>
            <a:ext cx="2986325" cy="3562323"/>
          </a:xfrm>
          <a:prstGeom prst="rect">
            <a:avLst/>
          </a:prstGeom>
          <a:noFill/>
          <a:ln>
            <a:noFill/>
          </a:ln>
        </p:spPr>
      </p:pic>
      <p:sp>
        <p:nvSpPr>
          <p:cNvPr id="281" name="Google Shape;281;p31"/>
          <p:cNvSpPr/>
          <p:nvPr/>
        </p:nvSpPr>
        <p:spPr>
          <a:xfrm rot="-10770004">
            <a:off x="568795" y="451212"/>
            <a:ext cx="5535987" cy="773401"/>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31"/>
          <p:cNvSpPr txBox="1">
            <a:spLocks noGrp="1"/>
          </p:cNvSpPr>
          <p:nvPr>
            <p:ph type="title" idx="4294967295"/>
          </p:nvPr>
        </p:nvSpPr>
        <p:spPr>
          <a:xfrm>
            <a:off x="628650" y="273850"/>
            <a:ext cx="54588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Turn that invention switch on….</a:t>
            </a:r>
            <a:endParaRPr sz="3000"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2"/>
          <p:cNvSpPr/>
          <p:nvPr/>
        </p:nvSpPr>
        <p:spPr>
          <a:xfrm rot="-59986" flipH="1">
            <a:off x="-80080" y="4049985"/>
            <a:ext cx="9282311" cy="1254931"/>
          </a:xfrm>
          <a:prstGeom prst="flowChartManualInpu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2"/>
          <p:cNvSpPr txBox="1"/>
          <p:nvPr/>
        </p:nvSpPr>
        <p:spPr>
          <a:xfrm>
            <a:off x="628650" y="4326450"/>
            <a:ext cx="7584900" cy="9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900">
                <a:solidFill>
                  <a:schemeClr val="dk1"/>
                </a:solidFill>
                <a:latin typeface="Calibri"/>
                <a:ea typeface="Calibri"/>
                <a:cs typeface="Calibri"/>
                <a:sym typeface="Calibri"/>
              </a:rPr>
              <a:t>Can you think up an invention that uses movement to generate energy?</a:t>
            </a:r>
            <a:endParaRPr sz="1900">
              <a:latin typeface="Calibri"/>
              <a:ea typeface="Calibri"/>
              <a:cs typeface="Calibri"/>
              <a:sym typeface="Calibri"/>
            </a:endParaRPr>
          </a:p>
        </p:txBody>
      </p:sp>
      <p:pic>
        <p:nvPicPr>
          <p:cNvPr id="289" name="Google Shape;289;p32"/>
          <p:cNvPicPr preferRelativeResize="0"/>
          <p:nvPr/>
        </p:nvPicPr>
        <p:blipFill>
          <a:blip r:embed="rId3">
            <a:alphaModFix/>
          </a:blip>
          <a:stretch>
            <a:fillRect/>
          </a:stretch>
        </p:blipFill>
        <p:spPr>
          <a:xfrm>
            <a:off x="4065050" y="1088838"/>
            <a:ext cx="4559378" cy="3118599"/>
          </a:xfrm>
          <a:prstGeom prst="rect">
            <a:avLst/>
          </a:prstGeom>
          <a:noFill/>
          <a:ln>
            <a:noFill/>
          </a:ln>
        </p:spPr>
      </p:pic>
      <p:pic>
        <p:nvPicPr>
          <p:cNvPr id="290" name="Google Shape;290;p32"/>
          <p:cNvPicPr preferRelativeResize="0"/>
          <p:nvPr/>
        </p:nvPicPr>
        <p:blipFill>
          <a:blip r:embed="rId4">
            <a:alphaModFix/>
          </a:blip>
          <a:stretch>
            <a:fillRect/>
          </a:stretch>
        </p:blipFill>
        <p:spPr>
          <a:xfrm>
            <a:off x="320400" y="1572200"/>
            <a:ext cx="3316428" cy="2092752"/>
          </a:xfrm>
          <a:prstGeom prst="rect">
            <a:avLst/>
          </a:prstGeom>
          <a:noFill/>
          <a:ln>
            <a:noFill/>
          </a:ln>
        </p:spPr>
      </p:pic>
      <p:sp>
        <p:nvSpPr>
          <p:cNvPr id="291" name="Google Shape;291;p32"/>
          <p:cNvSpPr/>
          <p:nvPr/>
        </p:nvSpPr>
        <p:spPr>
          <a:xfrm rot="-10710003">
            <a:off x="568856" y="437197"/>
            <a:ext cx="2323439" cy="773406"/>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2"/>
          <p:cNvSpPr txBox="1">
            <a:spLocks noGrp="1"/>
          </p:cNvSpPr>
          <p:nvPr>
            <p:ph type="title" idx="4294967295"/>
          </p:nvPr>
        </p:nvSpPr>
        <p:spPr>
          <a:xfrm>
            <a:off x="628650" y="273850"/>
            <a:ext cx="2289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Get moving!</a:t>
            </a:r>
            <a:endParaRPr sz="30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3"/>
          <p:cNvSpPr/>
          <p:nvPr/>
        </p:nvSpPr>
        <p:spPr>
          <a:xfrm rot="-59996" flipH="1">
            <a:off x="568327" y="363222"/>
            <a:ext cx="5326980" cy="773401"/>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33"/>
          <p:cNvSpPr txBox="1">
            <a:spLocks noGrp="1"/>
          </p:cNvSpPr>
          <p:nvPr>
            <p:ph type="title" idx="4294967295"/>
          </p:nvPr>
        </p:nvSpPr>
        <p:spPr>
          <a:xfrm>
            <a:off x="628650" y="273850"/>
            <a:ext cx="56580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Change your energy behaviour</a:t>
            </a:r>
            <a:endParaRPr sz="3000" b="1"/>
          </a:p>
        </p:txBody>
      </p:sp>
      <p:sp>
        <p:nvSpPr>
          <p:cNvPr id="299" name="Google Shape;299;p33"/>
          <p:cNvSpPr/>
          <p:nvPr/>
        </p:nvSpPr>
        <p:spPr>
          <a:xfrm rot="-59986" flipH="1">
            <a:off x="-80080" y="4075960"/>
            <a:ext cx="9282311" cy="1254931"/>
          </a:xfrm>
          <a:prstGeom prst="flowChartManualInpu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33"/>
          <p:cNvSpPr txBox="1"/>
          <p:nvPr/>
        </p:nvSpPr>
        <p:spPr>
          <a:xfrm>
            <a:off x="628650" y="4320000"/>
            <a:ext cx="7584900" cy="9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800">
                <a:solidFill>
                  <a:schemeClr val="dk1"/>
                </a:solidFill>
                <a:latin typeface="Calibri"/>
                <a:ea typeface="Calibri"/>
                <a:cs typeface="Calibri"/>
                <a:sym typeface="Calibri"/>
              </a:rPr>
              <a:t>Think of ideas that could help you save energy every day by changing how you do things!</a:t>
            </a:r>
            <a:endParaRPr sz="1800">
              <a:latin typeface="Calibri"/>
              <a:ea typeface="Calibri"/>
              <a:cs typeface="Calibri"/>
              <a:sym typeface="Calibri"/>
            </a:endParaRPr>
          </a:p>
        </p:txBody>
      </p:sp>
      <p:pic>
        <p:nvPicPr>
          <p:cNvPr id="301" name="Google Shape;301;p33"/>
          <p:cNvPicPr preferRelativeResize="0"/>
          <p:nvPr/>
        </p:nvPicPr>
        <p:blipFill>
          <a:blip r:embed="rId3">
            <a:alphaModFix/>
          </a:blip>
          <a:stretch>
            <a:fillRect/>
          </a:stretch>
        </p:blipFill>
        <p:spPr>
          <a:xfrm rot="-60002">
            <a:off x="1586592" y="1212672"/>
            <a:ext cx="5779239" cy="30635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4"/>
          <p:cNvSpPr/>
          <p:nvPr/>
        </p:nvSpPr>
        <p:spPr>
          <a:xfrm rot="-59986" flipH="1">
            <a:off x="-80080" y="4075960"/>
            <a:ext cx="9282311" cy="1254931"/>
          </a:xfrm>
          <a:prstGeom prst="flowChartManualInpu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4"/>
          <p:cNvSpPr txBox="1"/>
          <p:nvPr/>
        </p:nvSpPr>
        <p:spPr>
          <a:xfrm>
            <a:off x="628650" y="4320000"/>
            <a:ext cx="7584900" cy="9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800">
                <a:solidFill>
                  <a:schemeClr val="dk1"/>
                </a:solidFill>
                <a:latin typeface="Calibri"/>
                <a:ea typeface="Calibri"/>
                <a:cs typeface="Calibri"/>
                <a:sym typeface="Calibri"/>
              </a:rPr>
              <a:t>Renewable energy is the future! Come up with inventions that make the most of renewable energy...</a:t>
            </a:r>
            <a:endParaRPr sz="1800">
              <a:solidFill>
                <a:schemeClr val="dk1"/>
              </a:solidFill>
              <a:latin typeface="Calibri"/>
              <a:ea typeface="Calibri"/>
              <a:cs typeface="Calibri"/>
              <a:sym typeface="Calibri"/>
            </a:endParaRPr>
          </a:p>
        </p:txBody>
      </p:sp>
      <p:pic>
        <p:nvPicPr>
          <p:cNvPr id="308" name="Google Shape;308;p34"/>
          <p:cNvPicPr preferRelativeResize="0"/>
          <p:nvPr/>
        </p:nvPicPr>
        <p:blipFill>
          <a:blip r:embed="rId3">
            <a:alphaModFix/>
          </a:blip>
          <a:stretch>
            <a:fillRect/>
          </a:stretch>
        </p:blipFill>
        <p:spPr>
          <a:xfrm>
            <a:off x="1992853" y="1182525"/>
            <a:ext cx="5158295" cy="2942049"/>
          </a:xfrm>
          <a:prstGeom prst="rect">
            <a:avLst/>
          </a:prstGeom>
          <a:noFill/>
          <a:ln>
            <a:noFill/>
          </a:ln>
        </p:spPr>
      </p:pic>
      <p:sp>
        <p:nvSpPr>
          <p:cNvPr id="309" name="Google Shape;309;p34"/>
          <p:cNvSpPr/>
          <p:nvPr/>
        </p:nvSpPr>
        <p:spPr>
          <a:xfrm rot="-29995" flipH="1">
            <a:off x="568358" y="367378"/>
            <a:ext cx="4817659" cy="77339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4"/>
          <p:cNvSpPr txBox="1">
            <a:spLocks noGrp="1"/>
          </p:cNvSpPr>
          <p:nvPr>
            <p:ph type="title" idx="4294967295"/>
          </p:nvPr>
        </p:nvSpPr>
        <p:spPr>
          <a:xfrm>
            <a:off x="628650" y="273850"/>
            <a:ext cx="4731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Use the full power of nature</a:t>
            </a:r>
            <a:endParaRPr sz="30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35"/>
          <p:cNvSpPr/>
          <p:nvPr/>
        </p:nvSpPr>
        <p:spPr>
          <a:xfrm rot="59736">
            <a:off x="4527006" y="1311393"/>
            <a:ext cx="5024259" cy="4036516"/>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5"/>
          <p:cNvSpPr txBox="1">
            <a:spLocks noGrp="1"/>
          </p:cNvSpPr>
          <p:nvPr>
            <p:ph type="body" idx="1"/>
          </p:nvPr>
        </p:nvSpPr>
        <p:spPr>
          <a:xfrm>
            <a:off x="559150" y="1417025"/>
            <a:ext cx="39789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GB" sz="1900"/>
              <a:t>Draw it in the frame with a black pen, add colour and labels to explain how it works. </a:t>
            </a:r>
            <a:endParaRPr sz="1900"/>
          </a:p>
          <a:p>
            <a:pPr marL="0" lvl="0" indent="0" algn="l" rtl="0">
              <a:spcBef>
                <a:spcPts val="800"/>
              </a:spcBef>
              <a:spcAft>
                <a:spcPts val="0"/>
              </a:spcAft>
              <a:buNone/>
            </a:pPr>
            <a:endParaRPr sz="1900"/>
          </a:p>
          <a:p>
            <a:pPr marL="0" lvl="0" indent="0" algn="l" rtl="0">
              <a:spcBef>
                <a:spcPts val="800"/>
              </a:spcBef>
              <a:spcAft>
                <a:spcPts val="0"/>
              </a:spcAft>
              <a:buNone/>
            </a:pPr>
            <a:r>
              <a:rPr lang="en-GB" sz="1900"/>
              <a:t>Give your invention a name, and tell us how it works!</a:t>
            </a:r>
            <a:endParaRPr sz="1900"/>
          </a:p>
          <a:p>
            <a:pPr marL="0" lvl="0" indent="0" algn="l" rtl="0">
              <a:spcBef>
                <a:spcPts val="800"/>
              </a:spcBef>
              <a:spcAft>
                <a:spcPts val="0"/>
              </a:spcAft>
              <a:buNone/>
            </a:pPr>
            <a:endParaRPr sz="1900"/>
          </a:p>
          <a:p>
            <a:pPr marL="0" lvl="0" indent="0" algn="l" rtl="0">
              <a:spcBef>
                <a:spcPts val="800"/>
              </a:spcBef>
              <a:spcAft>
                <a:spcPts val="0"/>
              </a:spcAft>
              <a:buNone/>
            </a:pPr>
            <a:r>
              <a:rPr lang="en-GB" sz="1900"/>
              <a:t>Who knows, it could be chosen to be made real!!</a:t>
            </a:r>
            <a:endParaRPr sz="1900"/>
          </a:p>
          <a:p>
            <a:pPr marL="0" lvl="0" indent="0" algn="l" rtl="0">
              <a:spcBef>
                <a:spcPts val="800"/>
              </a:spcBef>
              <a:spcAft>
                <a:spcPts val="0"/>
              </a:spcAft>
              <a:buNone/>
            </a:pPr>
            <a:endParaRPr sz="1900"/>
          </a:p>
        </p:txBody>
      </p:sp>
      <p:sp>
        <p:nvSpPr>
          <p:cNvPr id="317" name="Google Shape;317;p35"/>
          <p:cNvSpPr/>
          <p:nvPr/>
        </p:nvSpPr>
        <p:spPr>
          <a:xfrm rot="-89995" flipH="1">
            <a:off x="568348" y="365081"/>
            <a:ext cx="5345754" cy="773387"/>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5"/>
          <p:cNvSpPr txBox="1">
            <a:spLocks noGrp="1"/>
          </p:cNvSpPr>
          <p:nvPr>
            <p:ph type="title" idx="4294967295"/>
          </p:nvPr>
        </p:nvSpPr>
        <p:spPr>
          <a:xfrm>
            <a:off x="628650" y="273850"/>
            <a:ext cx="5259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Got an idea tickling your brain?</a:t>
            </a:r>
            <a:endParaRPr sz="3000" b="1"/>
          </a:p>
        </p:txBody>
      </p:sp>
      <p:pic>
        <p:nvPicPr>
          <p:cNvPr id="319" name="Google Shape;319;p35"/>
          <p:cNvPicPr preferRelativeResize="0"/>
          <p:nvPr/>
        </p:nvPicPr>
        <p:blipFill>
          <a:blip r:embed="rId3">
            <a:alphaModFix/>
          </a:blip>
          <a:stretch>
            <a:fillRect/>
          </a:stretch>
        </p:blipFill>
        <p:spPr>
          <a:xfrm>
            <a:off x="5086673" y="1420450"/>
            <a:ext cx="3904924" cy="272791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36"/>
          <p:cNvSpPr/>
          <p:nvPr/>
        </p:nvSpPr>
        <p:spPr>
          <a:xfrm rot="59736">
            <a:off x="-124856" y="1354043"/>
            <a:ext cx="5024259" cy="4036516"/>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6"/>
          <p:cNvSpPr txBox="1">
            <a:spLocks noGrp="1"/>
          </p:cNvSpPr>
          <p:nvPr>
            <p:ph type="body" idx="1"/>
          </p:nvPr>
        </p:nvSpPr>
        <p:spPr>
          <a:xfrm>
            <a:off x="565075" y="1531075"/>
            <a:ext cx="39432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800"/>
              <a:buFont typeface="Arial"/>
              <a:buNone/>
            </a:pPr>
            <a:r>
              <a:rPr lang="en-GB" sz="1900"/>
              <a:t>Take a clear picture of your drawing and upload it to:</a:t>
            </a:r>
            <a:endParaRPr sz="1900"/>
          </a:p>
          <a:p>
            <a:pPr marL="0" lvl="0" indent="0" algn="l" rtl="0">
              <a:spcBef>
                <a:spcPts val="0"/>
              </a:spcBef>
              <a:spcAft>
                <a:spcPts val="0"/>
              </a:spcAft>
              <a:buClr>
                <a:schemeClr val="dk1"/>
              </a:buClr>
              <a:buSzPts val="2800"/>
              <a:buFont typeface="Arial"/>
              <a:buNone/>
            </a:pPr>
            <a:endParaRPr sz="1900"/>
          </a:p>
          <a:p>
            <a:pPr marL="0" lvl="0" indent="0" algn="l" rtl="0">
              <a:spcBef>
                <a:spcPts val="0"/>
              </a:spcBef>
              <a:spcAft>
                <a:spcPts val="0"/>
              </a:spcAft>
              <a:buClr>
                <a:schemeClr val="dk1"/>
              </a:buClr>
              <a:buSzPts val="2800"/>
              <a:buFont typeface="Arial"/>
              <a:buNone/>
            </a:pPr>
            <a:r>
              <a:rPr lang="en-GB" sz="1900"/>
              <a:t>pioneers.littleinventors.org</a:t>
            </a:r>
            <a:endParaRPr sz="1900"/>
          </a:p>
          <a:p>
            <a:pPr marL="0" lvl="0" indent="0" algn="l" rtl="0">
              <a:spcBef>
                <a:spcPts val="0"/>
              </a:spcBef>
              <a:spcAft>
                <a:spcPts val="0"/>
              </a:spcAft>
              <a:buClr>
                <a:schemeClr val="dk1"/>
              </a:buClr>
              <a:buSzPts val="2800"/>
              <a:buFont typeface="Arial"/>
              <a:buNone/>
            </a:pPr>
            <a:endParaRPr sz="1900"/>
          </a:p>
          <a:p>
            <a:pPr marL="0" lvl="0" indent="0" algn="l" rtl="0">
              <a:spcBef>
                <a:spcPts val="0"/>
              </a:spcBef>
              <a:spcAft>
                <a:spcPts val="0"/>
              </a:spcAft>
              <a:buClr>
                <a:schemeClr val="dk1"/>
              </a:buClr>
              <a:buSzPts val="2800"/>
              <a:buFont typeface="Arial"/>
              <a:buNone/>
            </a:pPr>
            <a:r>
              <a:rPr lang="en-GB" sz="1900"/>
              <a:t>The Little Inventors team looks at all the drawings, gives you feedback and chooses staff picks!</a:t>
            </a:r>
            <a:endParaRPr sz="1900"/>
          </a:p>
        </p:txBody>
      </p:sp>
      <p:pic>
        <p:nvPicPr>
          <p:cNvPr id="326" name="Google Shape;326;p36"/>
          <p:cNvPicPr preferRelativeResize="0"/>
          <p:nvPr/>
        </p:nvPicPr>
        <p:blipFill rotWithShape="1">
          <a:blip r:embed="rId3">
            <a:alphaModFix/>
          </a:blip>
          <a:srcRect/>
          <a:stretch/>
        </p:blipFill>
        <p:spPr>
          <a:xfrm>
            <a:off x="4938950" y="1293025"/>
            <a:ext cx="2760194" cy="1702080"/>
          </a:xfrm>
          <a:prstGeom prst="rect">
            <a:avLst/>
          </a:prstGeom>
          <a:noFill/>
          <a:ln>
            <a:noFill/>
          </a:ln>
        </p:spPr>
      </p:pic>
      <p:pic>
        <p:nvPicPr>
          <p:cNvPr id="327" name="Google Shape;327;p36"/>
          <p:cNvPicPr preferRelativeResize="0"/>
          <p:nvPr/>
        </p:nvPicPr>
        <p:blipFill rotWithShape="1">
          <a:blip r:embed="rId4">
            <a:alphaModFix/>
          </a:blip>
          <a:srcRect/>
          <a:stretch/>
        </p:blipFill>
        <p:spPr>
          <a:xfrm>
            <a:off x="4938950" y="3289342"/>
            <a:ext cx="2760199" cy="1702083"/>
          </a:xfrm>
          <a:prstGeom prst="rect">
            <a:avLst/>
          </a:prstGeom>
          <a:noFill/>
          <a:ln>
            <a:noFill/>
          </a:ln>
        </p:spPr>
      </p:pic>
      <p:sp>
        <p:nvSpPr>
          <p:cNvPr id="328" name="Google Shape;328;p36"/>
          <p:cNvSpPr txBox="1"/>
          <p:nvPr/>
        </p:nvSpPr>
        <p:spPr>
          <a:xfrm>
            <a:off x="7733151" y="1761703"/>
            <a:ext cx="1010700" cy="77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800" b="1" i="0" u="none" strike="noStrike" cap="none">
                <a:solidFill>
                  <a:srgbClr val="000000"/>
                </a:solidFill>
                <a:latin typeface="Arial"/>
                <a:ea typeface="Arial"/>
                <a:cs typeface="Arial"/>
                <a:sym typeface="Arial"/>
              </a:rPr>
              <a:t>Great!</a:t>
            </a:r>
            <a:endParaRPr sz="1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1" i="0" u="none" strike="noStrike" cap="none">
              <a:solidFill>
                <a:srgbClr val="000000"/>
              </a:solidFill>
              <a:latin typeface="Arial"/>
              <a:ea typeface="Arial"/>
              <a:cs typeface="Arial"/>
              <a:sym typeface="Arial"/>
            </a:endParaRPr>
          </a:p>
        </p:txBody>
      </p:sp>
      <p:sp>
        <p:nvSpPr>
          <p:cNvPr id="329" name="Google Shape;329;p36"/>
          <p:cNvSpPr txBox="1"/>
          <p:nvPr/>
        </p:nvSpPr>
        <p:spPr>
          <a:xfrm>
            <a:off x="7733151" y="3459639"/>
            <a:ext cx="1010700" cy="77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800" b="1" i="0" u="none" strike="noStrike" cap="none">
                <a:solidFill>
                  <a:srgbClr val="000000"/>
                </a:solidFill>
                <a:latin typeface="Arial"/>
                <a:ea typeface="Arial"/>
                <a:cs typeface="Arial"/>
                <a:sym typeface="Arial"/>
              </a:rPr>
              <a:t>Not so good.</a:t>
            </a:r>
            <a:endParaRPr sz="1800" b="1" i="0" u="none" strike="noStrike" cap="none">
              <a:solidFill>
                <a:srgbClr val="000000"/>
              </a:solidFill>
              <a:latin typeface="Arial"/>
              <a:ea typeface="Arial"/>
              <a:cs typeface="Arial"/>
              <a:sym typeface="Arial"/>
            </a:endParaRPr>
          </a:p>
        </p:txBody>
      </p:sp>
      <p:sp>
        <p:nvSpPr>
          <p:cNvPr id="330" name="Google Shape;330;p36"/>
          <p:cNvSpPr/>
          <p:nvPr/>
        </p:nvSpPr>
        <p:spPr>
          <a:xfrm rot="-29995" flipH="1">
            <a:off x="568350" y="365602"/>
            <a:ext cx="5224550" cy="77339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6"/>
          <p:cNvSpPr txBox="1">
            <a:spLocks noGrp="1"/>
          </p:cNvSpPr>
          <p:nvPr>
            <p:ph type="title" idx="4294967295"/>
          </p:nvPr>
        </p:nvSpPr>
        <p:spPr>
          <a:xfrm>
            <a:off x="628650" y="273850"/>
            <a:ext cx="5259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Share your invention with us!</a:t>
            </a:r>
            <a:endParaRPr sz="30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7"/>
          <p:cNvSpPr txBox="1"/>
          <p:nvPr/>
        </p:nvSpPr>
        <p:spPr>
          <a:xfrm>
            <a:off x="2002200" y="2344000"/>
            <a:ext cx="5139600" cy="3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3000">
                <a:latin typeface="Calibri"/>
                <a:ea typeface="Calibri"/>
                <a:cs typeface="Calibri"/>
                <a:sym typeface="Calibri"/>
              </a:rPr>
              <a:t>pioneers.littleinventors.org</a:t>
            </a:r>
            <a:endParaRPr sz="3000">
              <a:latin typeface="Calibri"/>
              <a:ea typeface="Calibri"/>
              <a:cs typeface="Calibri"/>
              <a:sym typeface="Calibri"/>
            </a:endParaRPr>
          </a:p>
        </p:txBody>
      </p:sp>
      <p:sp>
        <p:nvSpPr>
          <p:cNvPr id="337" name="Google Shape;337;p37"/>
          <p:cNvSpPr txBox="1"/>
          <p:nvPr/>
        </p:nvSpPr>
        <p:spPr>
          <a:xfrm>
            <a:off x="150775" y="3499550"/>
            <a:ext cx="3294000" cy="3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With the support of:</a:t>
            </a:r>
            <a:endParaRPr>
              <a:latin typeface="Calibri"/>
              <a:ea typeface="Calibri"/>
              <a:cs typeface="Calibri"/>
              <a:sym typeface="Calibri"/>
            </a:endParaRPr>
          </a:p>
        </p:txBody>
      </p:sp>
      <p:pic>
        <p:nvPicPr>
          <p:cNvPr id="338" name="Google Shape;338;p37"/>
          <p:cNvPicPr preferRelativeResize="0"/>
          <p:nvPr/>
        </p:nvPicPr>
        <p:blipFill rotWithShape="1">
          <a:blip r:embed="rId3">
            <a:alphaModFix/>
          </a:blip>
          <a:srcRect l="6642" t="7561" r="6642" b="30102"/>
          <a:stretch/>
        </p:blipFill>
        <p:spPr>
          <a:xfrm>
            <a:off x="2983075" y="568151"/>
            <a:ext cx="3167201" cy="1626623"/>
          </a:xfrm>
          <a:prstGeom prst="rect">
            <a:avLst/>
          </a:prstGeom>
          <a:noFill/>
          <a:ln>
            <a:noFill/>
          </a:ln>
        </p:spPr>
      </p:pic>
      <p:pic>
        <p:nvPicPr>
          <p:cNvPr id="339" name="Google Shape;339;p37"/>
          <p:cNvPicPr preferRelativeResize="0"/>
          <p:nvPr/>
        </p:nvPicPr>
        <p:blipFill>
          <a:blip r:embed="rId4">
            <a:alphaModFix/>
          </a:blip>
          <a:stretch>
            <a:fillRect/>
          </a:stretch>
        </p:blipFill>
        <p:spPr>
          <a:xfrm>
            <a:off x="2776674" y="3076200"/>
            <a:ext cx="3580013" cy="1911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9"/>
          <p:cNvSpPr/>
          <p:nvPr/>
        </p:nvSpPr>
        <p:spPr>
          <a:xfrm rot="60030">
            <a:off x="5133784" y="1303903"/>
            <a:ext cx="4140631" cy="3938394"/>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9"/>
          <p:cNvSpPr/>
          <p:nvPr/>
        </p:nvSpPr>
        <p:spPr>
          <a:xfrm rot="-10740011">
            <a:off x="568947" y="435609"/>
            <a:ext cx="4854280" cy="72850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9"/>
          <p:cNvSpPr txBox="1"/>
          <p:nvPr/>
        </p:nvSpPr>
        <p:spPr>
          <a:xfrm>
            <a:off x="5267700" y="1483973"/>
            <a:ext cx="3588300" cy="27156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2000"/>
              <a:buFont typeface="Arial"/>
              <a:buNone/>
            </a:pPr>
            <a:r>
              <a:rPr lang="en-GB" sz="1600" i="0" u="none" strike="noStrike" cap="none">
                <a:solidFill>
                  <a:srgbClr val="000000"/>
                </a:solidFill>
                <a:latin typeface="Calibri"/>
                <a:ea typeface="Calibri"/>
                <a:cs typeface="Calibri"/>
                <a:sym typeface="Calibri"/>
              </a:rPr>
              <a:t>We believe children have the best ideas, and we take them seriously. </a:t>
            </a:r>
            <a:endParaRPr sz="1600" i="0" u="none" strike="noStrike" cap="none">
              <a:solidFill>
                <a:srgbClr val="000000"/>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endParaRPr sz="1600" i="0" u="none" strike="noStrike" cap="none">
              <a:solidFill>
                <a:srgbClr val="000000"/>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r>
              <a:rPr lang="en-GB" sz="1600" i="0" u="none" strike="noStrike" cap="none">
                <a:solidFill>
                  <a:srgbClr val="000000"/>
                </a:solidFill>
                <a:latin typeface="Calibri"/>
                <a:ea typeface="Calibri"/>
                <a:cs typeface="Calibri"/>
                <a:sym typeface="Calibri"/>
              </a:rPr>
              <a:t>In fact, we make them real!!</a:t>
            </a:r>
            <a:endParaRPr sz="1600" i="0" u="none" strike="noStrike" cap="none">
              <a:solidFill>
                <a:srgbClr val="000000"/>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endParaRPr sz="1600" i="0" u="none" strike="noStrike" cap="none">
              <a:solidFill>
                <a:srgbClr val="000000"/>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r>
              <a:rPr lang="en-GB" sz="1600">
                <a:solidFill>
                  <a:schemeClr val="dk1"/>
                </a:solidFill>
                <a:latin typeface="Calibri"/>
                <a:ea typeface="Calibri"/>
                <a:cs typeface="Calibri"/>
                <a:sym typeface="Calibri"/>
              </a:rPr>
              <a:t>Arthur, from Stockton-on-Tees invented the Supergrow 11000, to help plants get more sunlight.</a:t>
            </a:r>
            <a:endParaRPr sz="16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endParaRPr sz="1600">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r>
              <a:rPr lang="en-GB" sz="1600" i="0" u="none" strike="noStrike" cap="none">
                <a:solidFill>
                  <a:srgbClr val="000000"/>
                </a:solidFill>
                <a:latin typeface="Calibri"/>
                <a:ea typeface="Calibri"/>
                <a:cs typeface="Calibri"/>
                <a:sym typeface="Calibri"/>
              </a:rPr>
              <a:t>And today</a:t>
            </a:r>
            <a:r>
              <a:rPr lang="en-GB" sz="1600">
                <a:latin typeface="Calibri"/>
                <a:ea typeface="Calibri"/>
                <a:cs typeface="Calibri"/>
                <a:sym typeface="Calibri"/>
              </a:rPr>
              <a:t>, we</a:t>
            </a:r>
            <a:r>
              <a:rPr lang="en-GB" sz="1600" i="0" u="none" strike="noStrike" cap="none">
                <a:solidFill>
                  <a:srgbClr val="000000"/>
                </a:solidFill>
                <a:latin typeface="Calibri"/>
                <a:ea typeface="Calibri"/>
                <a:cs typeface="Calibri"/>
                <a:sym typeface="Calibri"/>
              </a:rPr>
              <a:t> want YOU to join </a:t>
            </a:r>
            <a:r>
              <a:rPr lang="en-GB" sz="1600">
                <a:latin typeface="Calibri"/>
                <a:ea typeface="Calibri"/>
                <a:cs typeface="Calibri"/>
                <a:sym typeface="Calibri"/>
              </a:rPr>
              <a:t>Arthur</a:t>
            </a:r>
            <a:r>
              <a:rPr lang="en-GB" sz="1600" i="0" u="none" strike="noStrike" cap="none">
                <a:solidFill>
                  <a:srgbClr val="000000"/>
                </a:solidFill>
                <a:latin typeface="Calibri"/>
                <a:ea typeface="Calibri"/>
                <a:cs typeface="Calibri"/>
                <a:sym typeface="Calibri"/>
              </a:rPr>
              <a:t> in inventing with us</a:t>
            </a:r>
            <a:r>
              <a:rPr lang="en-GB" sz="1600">
                <a:latin typeface="Calibri"/>
                <a:ea typeface="Calibri"/>
                <a:cs typeface="Calibri"/>
                <a:sym typeface="Calibri"/>
              </a:rPr>
              <a:t>… </a:t>
            </a:r>
            <a:endParaRPr sz="1600" i="0" u="none" strike="noStrike" cap="none">
              <a:solidFill>
                <a:srgbClr val="000000"/>
              </a:solidFill>
              <a:latin typeface="Calibri"/>
              <a:ea typeface="Calibri"/>
              <a:cs typeface="Calibri"/>
              <a:sym typeface="Calibri"/>
            </a:endParaRPr>
          </a:p>
        </p:txBody>
      </p:sp>
      <p:pic>
        <p:nvPicPr>
          <p:cNvPr id="126" name="Google Shape;126;p19"/>
          <p:cNvPicPr preferRelativeResize="0"/>
          <p:nvPr/>
        </p:nvPicPr>
        <p:blipFill rotWithShape="1">
          <a:blip r:embed="rId3">
            <a:alphaModFix/>
          </a:blip>
          <a:srcRect l="18521" r="18395"/>
          <a:stretch/>
        </p:blipFill>
        <p:spPr>
          <a:xfrm rot="-29998">
            <a:off x="337000" y="1766451"/>
            <a:ext cx="2019852" cy="3064298"/>
          </a:xfrm>
          <a:prstGeom prst="rect">
            <a:avLst/>
          </a:prstGeom>
          <a:noFill/>
          <a:ln>
            <a:noFill/>
          </a:ln>
        </p:spPr>
      </p:pic>
      <p:pic>
        <p:nvPicPr>
          <p:cNvPr id="127" name="Google Shape;127;p19"/>
          <p:cNvPicPr preferRelativeResize="0"/>
          <p:nvPr/>
        </p:nvPicPr>
        <p:blipFill rotWithShape="1">
          <a:blip r:embed="rId4">
            <a:alphaModFix/>
          </a:blip>
          <a:srcRect l="19861" r="24675"/>
          <a:stretch/>
        </p:blipFill>
        <p:spPr>
          <a:xfrm rot="59993">
            <a:off x="2571875" y="1370923"/>
            <a:ext cx="2335319" cy="2860869"/>
          </a:xfrm>
          <a:prstGeom prst="rect">
            <a:avLst/>
          </a:prstGeom>
          <a:noFill/>
          <a:ln>
            <a:noFill/>
          </a:ln>
        </p:spPr>
      </p:pic>
      <p:sp>
        <p:nvSpPr>
          <p:cNvPr id="128" name="Google Shape;128;p19"/>
          <p:cNvSpPr txBox="1">
            <a:spLocks noGrp="1"/>
          </p:cNvSpPr>
          <p:nvPr>
            <p:ph type="title" idx="4294967295"/>
          </p:nvPr>
        </p:nvSpPr>
        <p:spPr>
          <a:xfrm>
            <a:off x="628650" y="273850"/>
            <a:ext cx="4800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Introducing Little Inventors!</a:t>
            </a:r>
            <a:endParaRPr sz="30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5" name="Google Shape;135;p20"/>
          <p:cNvSpPr txBox="1"/>
          <p:nvPr/>
        </p:nvSpPr>
        <p:spPr>
          <a:xfrm>
            <a:off x="574925" y="3955725"/>
            <a:ext cx="8423100" cy="60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a:latin typeface="Calibri"/>
                <a:ea typeface="Calibri"/>
                <a:cs typeface="Calibri"/>
                <a:sym typeface="Calibri"/>
              </a:rPr>
              <a:t>Your challenge: become an energy pioneer! Think up invention ideas to generate energy, save energy or use energy better...</a:t>
            </a:r>
            <a:endParaRPr sz="1800">
              <a:latin typeface="Calibri"/>
              <a:ea typeface="Calibri"/>
              <a:cs typeface="Calibri"/>
              <a:sym typeface="Calibri"/>
            </a:endParaRPr>
          </a:p>
        </p:txBody>
      </p:sp>
      <p:pic>
        <p:nvPicPr>
          <p:cNvPr id="2" name="Online Media 1" title="Little Inventors Pioneers Energy Challenge!">
            <a:hlinkClick r:id="" action="ppaction://media"/>
            <a:extLst>
              <a:ext uri="{FF2B5EF4-FFF2-40B4-BE49-F238E27FC236}">
                <a16:creationId xmlns:a16="http://schemas.microsoft.com/office/drawing/2014/main" id="{85BB3925-F875-44D3-91D6-97DB47589729}"/>
              </a:ext>
            </a:extLst>
          </p:cNvPr>
          <p:cNvPicPr>
            <a:picLocks noRot="1" noChangeAspect="1"/>
          </p:cNvPicPr>
          <p:nvPr>
            <a:videoFile r:link="rId1"/>
          </p:nvPr>
        </p:nvPicPr>
        <p:blipFill>
          <a:blip r:embed="rId4"/>
          <a:stretch>
            <a:fillRect/>
          </a:stretch>
        </p:blipFill>
        <p:spPr>
          <a:xfrm>
            <a:off x="1830572" y="624913"/>
            <a:ext cx="5482856" cy="30841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p:nvPr/>
        </p:nvSpPr>
        <p:spPr>
          <a:xfrm rot="60030">
            <a:off x="5133784" y="1303903"/>
            <a:ext cx="4140631" cy="3938394"/>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3"/>
          <p:cNvSpPr txBox="1"/>
          <p:nvPr/>
        </p:nvSpPr>
        <p:spPr>
          <a:xfrm>
            <a:off x="5027925" y="1372575"/>
            <a:ext cx="3821400" cy="350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161" name="Google Shape;161;p23"/>
          <p:cNvSpPr txBox="1"/>
          <p:nvPr/>
        </p:nvSpPr>
        <p:spPr>
          <a:xfrm>
            <a:off x="5308025" y="1401450"/>
            <a:ext cx="3437700" cy="31785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r>
              <a:rPr lang="en-GB" sz="1800">
                <a:solidFill>
                  <a:schemeClr val="dk1"/>
                </a:solidFill>
                <a:latin typeface="Calibri"/>
                <a:ea typeface="Calibri"/>
                <a:cs typeface="Calibri"/>
                <a:sym typeface="Calibri"/>
              </a:rPr>
              <a:t>The way we produce and use energy is the biggest reason for pollution on Earth. It’s the main cause of climate change. </a:t>
            </a: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r>
              <a:rPr lang="en-GB" sz="1800">
                <a:solidFill>
                  <a:schemeClr val="dk1"/>
                </a:solidFill>
                <a:latin typeface="Calibri"/>
                <a:ea typeface="Calibri"/>
                <a:cs typeface="Calibri"/>
                <a:sym typeface="Calibri"/>
              </a:rPr>
              <a:t>For a better future for you and your own children, we must change how we think about energy.</a:t>
            </a: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endParaRPr sz="1800">
              <a:solidFill>
                <a:schemeClr val="dk1"/>
              </a:solidFill>
              <a:latin typeface="Calibri"/>
              <a:ea typeface="Calibri"/>
              <a:cs typeface="Calibri"/>
              <a:sym typeface="Calibri"/>
            </a:endParaRPr>
          </a:p>
        </p:txBody>
      </p:sp>
      <p:pic>
        <p:nvPicPr>
          <p:cNvPr id="162" name="Google Shape;162;p23"/>
          <p:cNvPicPr preferRelativeResize="0"/>
          <p:nvPr/>
        </p:nvPicPr>
        <p:blipFill>
          <a:blip r:embed="rId3">
            <a:alphaModFix/>
          </a:blip>
          <a:stretch>
            <a:fillRect/>
          </a:stretch>
        </p:blipFill>
        <p:spPr>
          <a:xfrm>
            <a:off x="157800" y="1268050"/>
            <a:ext cx="4628270" cy="3734450"/>
          </a:xfrm>
          <a:prstGeom prst="rect">
            <a:avLst/>
          </a:prstGeom>
          <a:noFill/>
          <a:ln>
            <a:noFill/>
          </a:ln>
        </p:spPr>
      </p:pic>
      <p:sp>
        <p:nvSpPr>
          <p:cNvPr id="163" name="Google Shape;163;p23"/>
          <p:cNvSpPr/>
          <p:nvPr/>
        </p:nvSpPr>
        <p:spPr>
          <a:xfrm rot="10769989">
            <a:off x="568947" y="435609"/>
            <a:ext cx="4854280" cy="72850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3"/>
          <p:cNvSpPr txBox="1">
            <a:spLocks noGrp="1"/>
          </p:cNvSpPr>
          <p:nvPr>
            <p:ph type="title" idx="4294967295"/>
          </p:nvPr>
        </p:nvSpPr>
        <p:spPr>
          <a:xfrm>
            <a:off x="628650" y="273850"/>
            <a:ext cx="4800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Climate change and energy</a:t>
            </a:r>
            <a:endParaRPr sz="30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4"/>
          <p:cNvSpPr/>
          <p:nvPr/>
        </p:nvSpPr>
        <p:spPr>
          <a:xfrm rot="-59987" flipH="1">
            <a:off x="-77925" y="3805239"/>
            <a:ext cx="7758550" cy="1489747"/>
          </a:xfrm>
          <a:prstGeom prst="flowChartManualInpu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4"/>
          <p:cNvSpPr txBox="1"/>
          <p:nvPr/>
        </p:nvSpPr>
        <p:spPr>
          <a:xfrm>
            <a:off x="765750" y="1502600"/>
            <a:ext cx="8378100" cy="313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0000"/>
              </a:solidFill>
              <a:latin typeface="Calibri"/>
              <a:ea typeface="Calibri"/>
              <a:cs typeface="Calibri"/>
              <a:sym typeface="Calibri"/>
            </a:endParaRPr>
          </a:p>
        </p:txBody>
      </p:sp>
      <p:sp>
        <p:nvSpPr>
          <p:cNvPr id="171" name="Google Shape;171;p24"/>
          <p:cNvSpPr txBox="1"/>
          <p:nvPr/>
        </p:nvSpPr>
        <p:spPr>
          <a:xfrm>
            <a:off x="577925" y="4074350"/>
            <a:ext cx="8264400" cy="895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200" i="0" u="none" strike="noStrike" cap="none">
                <a:solidFill>
                  <a:srgbClr val="000000"/>
                </a:solidFill>
                <a:latin typeface="Calibri"/>
                <a:ea typeface="Calibri"/>
                <a:cs typeface="Calibri"/>
                <a:sym typeface="Calibri"/>
              </a:rPr>
              <a:t>Where there is action or life, there is energy!</a:t>
            </a:r>
            <a:endParaRPr sz="220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2200">
                <a:latin typeface="Calibri"/>
                <a:ea typeface="Calibri"/>
                <a:cs typeface="Calibri"/>
                <a:sym typeface="Calibri"/>
              </a:rPr>
              <a:t>When we move or when cars work, they use energy...</a:t>
            </a:r>
            <a:endParaRPr sz="2200">
              <a:latin typeface="Calibri"/>
              <a:ea typeface="Calibri"/>
              <a:cs typeface="Calibri"/>
              <a:sym typeface="Calibri"/>
            </a:endParaRPr>
          </a:p>
        </p:txBody>
      </p:sp>
      <p:pic>
        <p:nvPicPr>
          <p:cNvPr id="172" name="Google Shape;172;p24"/>
          <p:cNvPicPr preferRelativeResize="0"/>
          <p:nvPr/>
        </p:nvPicPr>
        <p:blipFill>
          <a:blip r:embed="rId3">
            <a:alphaModFix/>
          </a:blip>
          <a:stretch>
            <a:fillRect/>
          </a:stretch>
        </p:blipFill>
        <p:spPr>
          <a:xfrm>
            <a:off x="628650" y="2163850"/>
            <a:ext cx="1350724" cy="1489774"/>
          </a:xfrm>
          <a:prstGeom prst="rect">
            <a:avLst/>
          </a:prstGeom>
          <a:noFill/>
          <a:ln>
            <a:noFill/>
          </a:ln>
        </p:spPr>
      </p:pic>
      <p:pic>
        <p:nvPicPr>
          <p:cNvPr id="173" name="Google Shape;173;p24"/>
          <p:cNvPicPr preferRelativeResize="0"/>
          <p:nvPr/>
        </p:nvPicPr>
        <p:blipFill>
          <a:blip r:embed="rId4">
            <a:alphaModFix/>
          </a:blip>
          <a:stretch>
            <a:fillRect/>
          </a:stretch>
        </p:blipFill>
        <p:spPr>
          <a:xfrm>
            <a:off x="7790475" y="1684263"/>
            <a:ext cx="826025" cy="2053403"/>
          </a:xfrm>
          <a:prstGeom prst="rect">
            <a:avLst/>
          </a:prstGeom>
          <a:noFill/>
          <a:ln>
            <a:noFill/>
          </a:ln>
        </p:spPr>
      </p:pic>
      <p:pic>
        <p:nvPicPr>
          <p:cNvPr id="174" name="Google Shape;174;p24"/>
          <p:cNvPicPr preferRelativeResize="0"/>
          <p:nvPr/>
        </p:nvPicPr>
        <p:blipFill>
          <a:blip r:embed="rId5">
            <a:alphaModFix/>
          </a:blip>
          <a:stretch>
            <a:fillRect/>
          </a:stretch>
        </p:blipFill>
        <p:spPr>
          <a:xfrm flipH="1">
            <a:off x="2937800" y="2294650"/>
            <a:ext cx="2197600" cy="1232725"/>
          </a:xfrm>
          <a:prstGeom prst="rect">
            <a:avLst/>
          </a:prstGeom>
          <a:noFill/>
          <a:ln>
            <a:noFill/>
          </a:ln>
        </p:spPr>
      </p:pic>
      <p:pic>
        <p:nvPicPr>
          <p:cNvPr id="175" name="Google Shape;175;p24"/>
          <p:cNvPicPr preferRelativeResize="0"/>
          <p:nvPr/>
        </p:nvPicPr>
        <p:blipFill>
          <a:blip r:embed="rId6">
            <a:alphaModFix/>
          </a:blip>
          <a:stretch>
            <a:fillRect/>
          </a:stretch>
        </p:blipFill>
        <p:spPr>
          <a:xfrm>
            <a:off x="5282600" y="1338075"/>
            <a:ext cx="2063550" cy="1122923"/>
          </a:xfrm>
          <a:prstGeom prst="rect">
            <a:avLst/>
          </a:prstGeom>
          <a:noFill/>
          <a:ln>
            <a:noFill/>
          </a:ln>
        </p:spPr>
      </p:pic>
      <p:sp>
        <p:nvSpPr>
          <p:cNvPr id="176" name="Google Shape;176;p24"/>
          <p:cNvSpPr/>
          <p:nvPr/>
        </p:nvSpPr>
        <p:spPr>
          <a:xfrm rot="-10770012">
            <a:off x="568918" y="431880"/>
            <a:ext cx="5708810" cy="72851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4"/>
          <p:cNvSpPr txBox="1">
            <a:spLocks noGrp="1"/>
          </p:cNvSpPr>
          <p:nvPr>
            <p:ph type="title" idx="4294967295"/>
          </p:nvPr>
        </p:nvSpPr>
        <p:spPr>
          <a:xfrm>
            <a:off x="628650" y="273850"/>
            <a:ext cx="5813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Energy makes the world go round</a:t>
            </a:r>
            <a:endParaRPr sz="30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5"/>
          <p:cNvSpPr/>
          <p:nvPr/>
        </p:nvSpPr>
        <p:spPr>
          <a:xfrm rot="-10740006">
            <a:off x="569015" y="429623"/>
            <a:ext cx="3630748" cy="798228"/>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5"/>
          <p:cNvSpPr txBox="1">
            <a:spLocks noGrp="1"/>
          </p:cNvSpPr>
          <p:nvPr>
            <p:ph type="title" idx="4294967295"/>
          </p:nvPr>
        </p:nvSpPr>
        <p:spPr>
          <a:xfrm>
            <a:off x="628650" y="273850"/>
            <a:ext cx="3527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The energy inside us</a:t>
            </a:r>
            <a:endParaRPr sz="3000" b="1"/>
          </a:p>
        </p:txBody>
      </p:sp>
      <p:sp>
        <p:nvSpPr>
          <p:cNvPr id="184" name="Google Shape;184;p25"/>
          <p:cNvSpPr txBox="1">
            <a:spLocks noGrp="1"/>
          </p:cNvSpPr>
          <p:nvPr>
            <p:ph type="body" idx="4294967295"/>
          </p:nvPr>
        </p:nvSpPr>
        <p:spPr>
          <a:xfrm>
            <a:off x="562325" y="1369225"/>
            <a:ext cx="8141400" cy="8616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GB" sz="2200"/>
              <a:t>Our bodies require energy to do all the activities we do in a day.</a:t>
            </a:r>
            <a:endParaRPr i="1"/>
          </a:p>
          <a:p>
            <a:pPr marL="0" lvl="0" indent="0" algn="l" rtl="0">
              <a:lnSpc>
                <a:spcPct val="90000"/>
              </a:lnSpc>
              <a:spcBef>
                <a:spcPts val="800"/>
              </a:spcBef>
              <a:spcAft>
                <a:spcPts val="0"/>
              </a:spcAft>
              <a:buClr>
                <a:schemeClr val="dk1"/>
              </a:buClr>
              <a:buSzPts val="1100"/>
              <a:buFont typeface="Arial"/>
              <a:buNone/>
            </a:pPr>
            <a:r>
              <a:rPr lang="en-GB" i="1"/>
              <a:t>Energy in calories  your body  uses per hour when you:</a:t>
            </a:r>
            <a:endParaRPr/>
          </a:p>
          <a:p>
            <a:pPr marL="0" lvl="0" indent="0" algn="l" rtl="0">
              <a:lnSpc>
                <a:spcPct val="90000"/>
              </a:lnSpc>
              <a:spcBef>
                <a:spcPts val="800"/>
              </a:spcBef>
              <a:spcAft>
                <a:spcPts val="0"/>
              </a:spcAft>
              <a:buClr>
                <a:schemeClr val="dk1"/>
              </a:buClr>
              <a:buSzPts val="1100"/>
              <a:buFont typeface="Arial"/>
              <a:buNone/>
            </a:pPr>
            <a:r>
              <a:rPr lang="en-GB"/>
              <a:t>	</a:t>
            </a:r>
            <a:endParaRPr sz="1600">
              <a:solidFill>
                <a:srgbClr val="FF0000"/>
              </a:solidFill>
            </a:endParaRPr>
          </a:p>
          <a:p>
            <a:pPr marL="0" lvl="0" indent="0" algn="l" rtl="0">
              <a:lnSpc>
                <a:spcPct val="90000"/>
              </a:lnSpc>
              <a:spcBef>
                <a:spcPts val="800"/>
              </a:spcBef>
              <a:spcAft>
                <a:spcPts val="0"/>
              </a:spcAft>
              <a:buSzPts val="2100"/>
              <a:buNone/>
            </a:pPr>
            <a:endParaRPr>
              <a:solidFill>
                <a:srgbClr val="FF0000"/>
              </a:solidFill>
            </a:endParaRPr>
          </a:p>
        </p:txBody>
      </p:sp>
      <p:pic>
        <p:nvPicPr>
          <p:cNvPr id="185" name="Google Shape;185;p25"/>
          <p:cNvPicPr preferRelativeResize="0"/>
          <p:nvPr/>
        </p:nvPicPr>
        <p:blipFill>
          <a:blip r:embed="rId3">
            <a:alphaModFix/>
          </a:blip>
          <a:stretch>
            <a:fillRect/>
          </a:stretch>
        </p:blipFill>
        <p:spPr>
          <a:xfrm>
            <a:off x="7609625" y="4279801"/>
            <a:ext cx="1316776" cy="736799"/>
          </a:xfrm>
          <a:prstGeom prst="rect">
            <a:avLst/>
          </a:prstGeom>
          <a:noFill/>
          <a:ln>
            <a:noFill/>
          </a:ln>
        </p:spPr>
      </p:pic>
      <p:grpSp>
        <p:nvGrpSpPr>
          <p:cNvPr id="186" name="Google Shape;186;p25"/>
          <p:cNvGrpSpPr/>
          <p:nvPr/>
        </p:nvGrpSpPr>
        <p:grpSpPr>
          <a:xfrm>
            <a:off x="628650" y="2446791"/>
            <a:ext cx="1448226" cy="1833009"/>
            <a:chOff x="469825" y="2393466"/>
            <a:chExt cx="1448226" cy="1833009"/>
          </a:xfrm>
        </p:grpSpPr>
        <p:pic>
          <p:nvPicPr>
            <p:cNvPr id="187" name="Google Shape;187;p25"/>
            <p:cNvPicPr preferRelativeResize="0"/>
            <p:nvPr/>
          </p:nvPicPr>
          <p:blipFill>
            <a:blip r:embed="rId4">
              <a:alphaModFix/>
            </a:blip>
            <a:stretch>
              <a:fillRect/>
            </a:stretch>
          </p:blipFill>
          <p:spPr>
            <a:xfrm>
              <a:off x="469825" y="2393466"/>
              <a:ext cx="1448225" cy="1127334"/>
            </a:xfrm>
            <a:prstGeom prst="rect">
              <a:avLst/>
            </a:prstGeom>
            <a:noFill/>
            <a:ln>
              <a:noFill/>
            </a:ln>
          </p:spPr>
        </p:pic>
        <p:sp>
          <p:nvSpPr>
            <p:cNvPr id="188" name="Google Shape;188;p25"/>
            <p:cNvSpPr txBox="1"/>
            <p:nvPr/>
          </p:nvSpPr>
          <p:spPr>
            <a:xfrm>
              <a:off x="469825" y="3489675"/>
              <a:ext cx="1069200" cy="7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Sleep </a:t>
              </a:r>
              <a:endParaRPr>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60</a:t>
              </a:r>
              <a:endParaRPr>
                <a:latin typeface="Calibri"/>
                <a:ea typeface="Calibri"/>
                <a:cs typeface="Calibri"/>
                <a:sym typeface="Calibri"/>
              </a:endParaRPr>
            </a:p>
          </p:txBody>
        </p:sp>
      </p:grpSp>
      <p:grpSp>
        <p:nvGrpSpPr>
          <p:cNvPr id="189" name="Google Shape;189;p25"/>
          <p:cNvGrpSpPr/>
          <p:nvPr/>
        </p:nvGrpSpPr>
        <p:grpSpPr>
          <a:xfrm>
            <a:off x="2021950" y="2683248"/>
            <a:ext cx="1352750" cy="2305227"/>
            <a:chOff x="1841425" y="2683248"/>
            <a:chExt cx="1352750" cy="2305227"/>
          </a:xfrm>
        </p:grpSpPr>
        <p:pic>
          <p:nvPicPr>
            <p:cNvPr id="190" name="Google Shape;190;p25"/>
            <p:cNvPicPr preferRelativeResize="0"/>
            <p:nvPr/>
          </p:nvPicPr>
          <p:blipFill>
            <a:blip r:embed="rId5">
              <a:alphaModFix/>
            </a:blip>
            <a:stretch>
              <a:fillRect/>
            </a:stretch>
          </p:blipFill>
          <p:spPr>
            <a:xfrm>
              <a:off x="1875225" y="2683248"/>
              <a:ext cx="1318950" cy="1605876"/>
            </a:xfrm>
            <a:prstGeom prst="rect">
              <a:avLst/>
            </a:prstGeom>
            <a:noFill/>
            <a:ln>
              <a:noFill/>
            </a:ln>
          </p:spPr>
        </p:pic>
        <p:sp>
          <p:nvSpPr>
            <p:cNvPr id="191" name="Google Shape;191;p25"/>
            <p:cNvSpPr txBox="1"/>
            <p:nvPr/>
          </p:nvSpPr>
          <p:spPr>
            <a:xfrm>
              <a:off x="1841425" y="4251675"/>
              <a:ext cx="1069200" cy="7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Read </a:t>
              </a:r>
              <a:endParaRPr>
                <a:latin typeface="Calibri"/>
                <a:ea typeface="Calibri"/>
                <a:cs typeface="Calibri"/>
                <a:sym typeface="Calibri"/>
              </a:endParaRPr>
            </a:p>
            <a:p>
              <a:pPr marL="0" lvl="0" indent="0" algn="l" rtl="0">
                <a:lnSpc>
                  <a:spcPct val="90000"/>
                </a:lnSpc>
                <a:spcBef>
                  <a:spcPts val="800"/>
                </a:spcBef>
                <a:spcAft>
                  <a:spcPts val="0"/>
                </a:spcAft>
                <a:buNone/>
              </a:pPr>
              <a:r>
                <a:rPr lang="en-GB">
                  <a:solidFill>
                    <a:schemeClr val="dk1"/>
                  </a:solidFill>
                  <a:latin typeface="Calibri"/>
                  <a:ea typeface="Calibri"/>
                  <a:cs typeface="Calibri"/>
                  <a:sym typeface="Calibri"/>
                </a:rPr>
                <a:t>90</a:t>
              </a:r>
              <a:endParaRPr>
                <a:latin typeface="Calibri"/>
                <a:ea typeface="Calibri"/>
                <a:cs typeface="Calibri"/>
                <a:sym typeface="Calibri"/>
              </a:endParaRPr>
            </a:p>
          </p:txBody>
        </p:sp>
      </p:grpSp>
      <p:grpSp>
        <p:nvGrpSpPr>
          <p:cNvPr id="192" name="Google Shape;192;p25"/>
          <p:cNvGrpSpPr/>
          <p:nvPr/>
        </p:nvGrpSpPr>
        <p:grpSpPr>
          <a:xfrm>
            <a:off x="5533649" y="2446800"/>
            <a:ext cx="2075976" cy="2541675"/>
            <a:chOff x="5433949" y="2446800"/>
            <a:chExt cx="2075976" cy="2541675"/>
          </a:xfrm>
        </p:grpSpPr>
        <p:pic>
          <p:nvPicPr>
            <p:cNvPr id="193" name="Google Shape;193;p25"/>
            <p:cNvPicPr preferRelativeResize="0"/>
            <p:nvPr/>
          </p:nvPicPr>
          <p:blipFill>
            <a:blip r:embed="rId6">
              <a:alphaModFix/>
            </a:blip>
            <a:stretch>
              <a:fillRect/>
            </a:stretch>
          </p:blipFill>
          <p:spPr>
            <a:xfrm>
              <a:off x="5433949" y="2446800"/>
              <a:ext cx="2009084" cy="1928924"/>
            </a:xfrm>
            <a:prstGeom prst="rect">
              <a:avLst/>
            </a:prstGeom>
            <a:noFill/>
            <a:ln>
              <a:noFill/>
            </a:ln>
          </p:spPr>
        </p:pic>
        <p:sp>
          <p:nvSpPr>
            <p:cNvPr id="194" name="Google Shape;194;p25"/>
            <p:cNvSpPr txBox="1"/>
            <p:nvPr/>
          </p:nvSpPr>
          <p:spPr>
            <a:xfrm>
              <a:off x="5803825" y="4251675"/>
              <a:ext cx="1706100" cy="7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Gardening </a:t>
              </a:r>
              <a:endParaRPr>
                <a:latin typeface="Calibri"/>
                <a:ea typeface="Calibri"/>
                <a:cs typeface="Calibri"/>
                <a:sym typeface="Calibri"/>
              </a:endParaRPr>
            </a:p>
            <a:p>
              <a:pPr marL="0" lvl="0" indent="0" algn="l" rtl="0">
                <a:lnSpc>
                  <a:spcPct val="90000"/>
                </a:lnSpc>
                <a:spcBef>
                  <a:spcPts val="800"/>
                </a:spcBef>
                <a:spcAft>
                  <a:spcPts val="0"/>
                </a:spcAft>
                <a:buNone/>
              </a:pPr>
              <a:r>
                <a:rPr lang="en-GB">
                  <a:solidFill>
                    <a:schemeClr val="dk1"/>
                  </a:solidFill>
                  <a:latin typeface="Calibri"/>
                  <a:ea typeface="Calibri"/>
                  <a:cs typeface="Calibri"/>
                  <a:sym typeface="Calibri"/>
                </a:rPr>
                <a:t>210</a:t>
              </a:r>
              <a:endParaRPr>
                <a:latin typeface="Calibri"/>
                <a:ea typeface="Calibri"/>
                <a:cs typeface="Calibri"/>
                <a:sym typeface="Calibri"/>
              </a:endParaRPr>
            </a:p>
          </p:txBody>
        </p:sp>
      </p:grpSp>
      <p:grpSp>
        <p:nvGrpSpPr>
          <p:cNvPr id="195" name="Google Shape;195;p25"/>
          <p:cNvGrpSpPr/>
          <p:nvPr/>
        </p:nvGrpSpPr>
        <p:grpSpPr>
          <a:xfrm>
            <a:off x="7509924" y="2267488"/>
            <a:ext cx="1318950" cy="1883588"/>
            <a:chOff x="7539349" y="2328088"/>
            <a:chExt cx="1318950" cy="1883588"/>
          </a:xfrm>
        </p:grpSpPr>
        <p:pic>
          <p:nvPicPr>
            <p:cNvPr id="196" name="Google Shape;196;p25"/>
            <p:cNvPicPr preferRelativeResize="0"/>
            <p:nvPr/>
          </p:nvPicPr>
          <p:blipFill>
            <a:blip r:embed="rId7">
              <a:alphaModFix/>
            </a:blip>
            <a:stretch>
              <a:fillRect/>
            </a:stretch>
          </p:blipFill>
          <p:spPr>
            <a:xfrm>
              <a:off x="7539349" y="2816625"/>
              <a:ext cx="1318950" cy="1395050"/>
            </a:xfrm>
            <a:prstGeom prst="rect">
              <a:avLst/>
            </a:prstGeom>
            <a:noFill/>
            <a:ln>
              <a:noFill/>
            </a:ln>
          </p:spPr>
        </p:pic>
        <p:sp>
          <p:nvSpPr>
            <p:cNvPr id="197" name="Google Shape;197;p25"/>
            <p:cNvSpPr txBox="1"/>
            <p:nvPr/>
          </p:nvSpPr>
          <p:spPr>
            <a:xfrm>
              <a:off x="8295900" y="2328088"/>
              <a:ext cx="560100" cy="736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r>
                <a:rPr lang="en-GB">
                  <a:latin typeface="Calibri"/>
                  <a:ea typeface="Calibri"/>
                  <a:cs typeface="Calibri"/>
                  <a:sym typeface="Calibri"/>
                </a:rPr>
                <a:t>Run</a:t>
              </a:r>
              <a:endParaRPr>
                <a:latin typeface="Calibri"/>
                <a:ea typeface="Calibri"/>
                <a:cs typeface="Calibri"/>
                <a:sym typeface="Calibri"/>
              </a:endParaRPr>
            </a:p>
            <a:p>
              <a:pPr marL="0" lvl="0" indent="0" algn="l" rtl="0">
                <a:lnSpc>
                  <a:spcPct val="90000"/>
                </a:lnSpc>
                <a:spcBef>
                  <a:spcPts val="800"/>
                </a:spcBef>
                <a:spcAft>
                  <a:spcPts val="0"/>
                </a:spcAft>
                <a:buNone/>
              </a:pPr>
              <a:r>
                <a:rPr lang="en-GB">
                  <a:solidFill>
                    <a:schemeClr val="dk1"/>
                  </a:solidFill>
                  <a:latin typeface="Calibri"/>
                  <a:ea typeface="Calibri"/>
                  <a:cs typeface="Calibri"/>
                  <a:sym typeface="Calibri"/>
                </a:rPr>
                <a:t>1200</a:t>
              </a:r>
              <a:endParaRPr>
                <a:latin typeface="Calibri"/>
                <a:ea typeface="Calibri"/>
                <a:cs typeface="Calibri"/>
                <a:sym typeface="Calibri"/>
              </a:endParaRPr>
            </a:p>
          </p:txBody>
        </p:sp>
      </p:grpSp>
      <p:grpSp>
        <p:nvGrpSpPr>
          <p:cNvPr id="198" name="Google Shape;198;p25"/>
          <p:cNvGrpSpPr/>
          <p:nvPr/>
        </p:nvGrpSpPr>
        <p:grpSpPr>
          <a:xfrm>
            <a:off x="3259875" y="2831863"/>
            <a:ext cx="2208075" cy="2008000"/>
            <a:chOff x="3259875" y="2941575"/>
            <a:chExt cx="2208075" cy="2008000"/>
          </a:xfrm>
        </p:grpSpPr>
        <p:pic>
          <p:nvPicPr>
            <p:cNvPr id="199" name="Google Shape;199;p25"/>
            <p:cNvPicPr preferRelativeResize="0"/>
            <p:nvPr/>
          </p:nvPicPr>
          <p:blipFill>
            <a:blip r:embed="rId8">
              <a:alphaModFix/>
            </a:blip>
            <a:stretch>
              <a:fillRect/>
            </a:stretch>
          </p:blipFill>
          <p:spPr>
            <a:xfrm>
              <a:off x="3259875" y="3229943"/>
              <a:ext cx="2208075" cy="1719632"/>
            </a:xfrm>
            <a:prstGeom prst="rect">
              <a:avLst/>
            </a:prstGeom>
            <a:noFill/>
            <a:ln>
              <a:noFill/>
            </a:ln>
          </p:spPr>
        </p:pic>
        <p:sp>
          <p:nvSpPr>
            <p:cNvPr id="200" name="Google Shape;200;p25"/>
            <p:cNvSpPr txBox="1"/>
            <p:nvPr/>
          </p:nvSpPr>
          <p:spPr>
            <a:xfrm>
              <a:off x="4018325" y="2941575"/>
              <a:ext cx="1229400" cy="7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Cycle gently</a:t>
              </a:r>
              <a:endParaRPr>
                <a:latin typeface="Calibri"/>
                <a:ea typeface="Calibri"/>
                <a:cs typeface="Calibri"/>
                <a:sym typeface="Calibri"/>
              </a:endParaRPr>
            </a:p>
            <a:p>
              <a:pPr marL="0" lvl="0" indent="0" algn="l" rtl="0">
                <a:spcBef>
                  <a:spcPts val="0"/>
                </a:spcBef>
                <a:spcAft>
                  <a:spcPts val="0"/>
                </a:spcAft>
                <a:buNone/>
              </a:pPr>
              <a:r>
                <a:rPr lang="en-GB">
                  <a:latin typeface="Calibri"/>
                  <a:ea typeface="Calibri"/>
                  <a:cs typeface="Calibri"/>
                  <a:sym typeface="Calibri"/>
                </a:rPr>
                <a:t>180</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6"/>
          <p:cNvSpPr/>
          <p:nvPr/>
        </p:nvSpPr>
        <p:spPr>
          <a:xfrm rot="-10710012">
            <a:off x="568939" y="427394"/>
            <a:ext cx="4679096" cy="728512"/>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6"/>
          <p:cNvSpPr txBox="1">
            <a:spLocks noGrp="1"/>
          </p:cNvSpPr>
          <p:nvPr>
            <p:ph type="title" idx="4294967295"/>
          </p:nvPr>
        </p:nvSpPr>
        <p:spPr>
          <a:xfrm>
            <a:off x="628650" y="273850"/>
            <a:ext cx="45495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The energy journey of food</a:t>
            </a:r>
            <a:endParaRPr sz="3000" b="1"/>
          </a:p>
        </p:txBody>
      </p:sp>
      <p:sp>
        <p:nvSpPr>
          <p:cNvPr id="207" name="Google Shape;207;p26"/>
          <p:cNvSpPr txBox="1"/>
          <p:nvPr/>
        </p:nvSpPr>
        <p:spPr>
          <a:xfrm>
            <a:off x="482275" y="1149750"/>
            <a:ext cx="5013300" cy="40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600">
                <a:latin typeface="Calibri"/>
                <a:ea typeface="Calibri"/>
                <a:cs typeface="Calibri"/>
                <a:sym typeface="Calibri"/>
              </a:rPr>
              <a:t>Think about what it takes to make potato waffles….</a:t>
            </a:r>
            <a:endParaRPr sz="1600" i="0" u="none" strike="noStrike" cap="none">
              <a:solidFill>
                <a:srgbClr val="000000"/>
              </a:solidFill>
              <a:latin typeface="Calibri"/>
              <a:ea typeface="Calibri"/>
              <a:cs typeface="Calibri"/>
              <a:sym typeface="Calibri"/>
            </a:endParaRPr>
          </a:p>
        </p:txBody>
      </p:sp>
      <p:grpSp>
        <p:nvGrpSpPr>
          <p:cNvPr id="208" name="Google Shape;208;p26"/>
          <p:cNvGrpSpPr/>
          <p:nvPr/>
        </p:nvGrpSpPr>
        <p:grpSpPr>
          <a:xfrm>
            <a:off x="256625" y="1900213"/>
            <a:ext cx="1394075" cy="1572629"/>
            <a:chOff x="100775" y="1854450"/>
            <a:chExt cx="1394075" cy="1572629"/>
          </a:xfrm>
        </p:grpSpPr>
        <p:pic>
          <p:nvPicPr>
            <p:cNvPr id="209" name="Google Shape;209;p26"/>
            <p:cNvPicPr preferRelativeResize="0"/>
            <p:nvPr/>
          </p:nvPicPr>
          <p:blipFill>
            <a:blip r:embed="rId3">
              <a:alphaModFix/>
            </a:blip>
            <a:stretch>
              <a:fillRect/>
            </a:stretch>
          </p:blipFill>
          <p:spPr>
            <a:xfrm>
              <a:off x="100775" y="2406048"/>
              <a:ext cx="1394074" cy="1021030"/>
            </a:xfrm>
            <a:prstGeom prst="rect">
              <a:avLst/>
            </a:prstGeom>
            <a:noFill/>
            <a:ln>
              <a:noFill/>
            </a:ln>
          </p:spPr>
        </p:pic>
        <p:sp>
          <p:nvSpPr>
            <p:cNvPr id="210" name="Google Shape;210;p26"/>
            <p:cNvSpPr txBox="1"/>
            <p:nvPr/>
          </p:nvSpPr>
          <p:spPr>
            <a:xfrm>
              <a:off x="144550" y="1854450"/>
              <a:ext cx="1350300" cy="5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Raw potatoes will be...  </a:t>
              </a:r>
              <a:endParaRPr sz="1200">
                <a:latin typeface="Calibri"/>
                <a:ea typeface="Calibri"/>
                <a:cs typeface="Calibri"/>
                <a:sym typeface="Calibri"/>
              </a:endParaRPr>
            </a:p>
          </p:txBody>
        </p:sp>
      </p:grpSp>
      <p:grpSp>
        <p:nvGrpSpPr>
          <p:cNvPr id="211" name="Google Shape;211;p26"/>
          <p:cNvGrpSpPr/>
          <p:nvPr/>
        </p:nvGrpSpPr>
        <p:grpSpPr>
          <a:xfrm>
            <a:off x="1313000" y="3320525"/>
            <a:ext cx="1568464" cy="1494223"/>
            <a:chOff x="1471125" y="3427075"/>
            <a:chExt cx="1568464" cy="1494223"/>
          </a:xfrm>
        </p:grpSpPr>
        <p:pic>
          <p:nvPicPr>
            <p:cNvPr id="212" name="Google Shape;212;p26"/>
            <p:cNvPicPr preferRelativeResize="0"/>
            <p:nvPr/>
          </p:nvPicPr>
          <p:blipFill>
            <a:blip r:embed="rId4">
              <a:alphaModFix/>
            </a:blip>
            <a:stretch>
              <a:fillRect/>
            </a:stretch>
          </p:blipFill>
          <p:spPr>
            <a:xfrm>
              <a:off x="1884558" y="3427075"/>
              <a:ext cx="1155031" cy="1494223"/>
            </a:xfrm>
            <a:prstGeom prst="rect">
              <a:avLst/>
            </a:prstGeom>
            <a:noFill/>
            <a:ln>
              <a:noFill/>
            </a:ln>
          </p:spPr>
        </p:pic>
        <p:sp>
          <p:nvSpPr>
            <p:cNvPr id="213" name="Google Shape;213;p26"/>
            <p:cNvSpPr txBox="1"/>
            <p:nvPr/>
          </p:nvSpPr>
          <p:spPr>
            <a:xfrm>
              <a:off x="1471125" y="3814425"/>
              <a:ext cx="11550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mashed </a:t>
              </a:r>
              <a:endParaRPr sz="1200">
                <a:latin typeface="Calibri"/>
                <a:ea typeface="Calibri"/>
                <a:cs typeface="Calibri"/>
                <a:sym typeface="Calibri"/>
              </a:endParaRPr>
            </a:p>
          </p:txBody>
        </p:sp>
      </p:grpSp>
      <p:grpSp>
        <p:nvGrpSpPr>
          <p:cNvPr id="214" name="Google Shape;214;p26"/>
          <p:cNvGrpSpPr/>
          <p:nvPr/>
        </p:nvGrpSpPr>
        <p:grpSpPr>
          <a:xfrm>
            <a:off x="4003191" y="1631525"/>
            <a:ext cx="2210759" cy="1494224"/>
            <a:chOff x="3423016" y="1616900"/>
            <a:chExt cx="2210759" cy="1494224"/>
          </a:xfrm>
        </p:grpSpPr>
        <p:pic>
          <p:nvPicPr>
            <p:cNvPr id="215" name="Google Shape;215;p26"/>
            <p:cNvPicPr preferRelativeResize="0"/>
            <p:nvPr/>
          </p:nvPicPr>
          <p:blipFill>
            <a:blip r:embed="rId5">
              <a:alphaModFix/>
            </a:blip>
            <a:stretch>
              <a:fillRect/>
            </a:stretch>
          </p:blipFill>
          <p:spPr>
            <a:xfrm>
              <a:off x="3423016" y="1616900"/>
              <a:ext cx="1201514" cy="1494224"/>
            </a:xfrm>
            <a:prstGeom prst="rect">
              <a:avLst/>
            </a:prstGeom>
            <a:noFill/>
            <a:ln>
              <a:noFill/>
            </a:ln>
          </p:spPr>
        </p:pic>
        <p:sp>
          <p:nvSpPr>
            <p:cNvPr id="216" name="Google Shape;216;p26"/>
            <p:cNvSpPr txBox="1"/>
            <p:nvPr/>
          </p:nvSpPr>
          <p:spPr>
            <a:xfrm>
              <a:off x="4478775" y="1900225"/>
              <a:ext cx="11550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a:latin typeface="Calibri"/>
                  <a:ea typeface="Calibri"/>
                  <a:cs typeface="Calibri"/>
                  <a:sym typeface="Calibri"/>
                </a:rPr>
                <a:t>shaped</a:t>
              </a:r>
              <a:endParaRPr sz="1200">
                <a:latin typeface="Calibri"/>
                <a:ea typeface="Calibri"/>
                <a:cs typeface="Calibri"/>
                <a:sym typeface="Calibri"/>
              </a:endParaRPr>
            </a:p>
          </p:txBody>
        </p:sp>
      </p:grpSp>
      <p:grpSp>
        <p:nvGrpSpPr>
          <p:cNvPr id="217" name="Google Shape;217;p26"/>
          <p:cNvGrpSpPr/>
          <p:nvPr/>
        </p:nvGrpSpPr>
        <p:grpSpPr>
          <a:xfrm>
            <a:off x="2172902" y="1768050"/>
            <a:ext cx="1221501" cy="1343072"/>
            <a:chOff x="1818102" y="1768050"/>
            <a:chExt cx="1221501" cy="1343072"/>
          </a:xfrm>
        </p:grpSpPr>
        <p:sp>
          <p:nvSpPr>
            <p:cNvPr id="218" name="Google Shape;218;p26"/>
            <p:cNvSpPr txBox="1"/>
            <p:nvPr/>
          </p:nvSpPr>
          <p:spPr>
            <a:xfrm>
              <a:off x="2033400" y="1768050"/>
              <a:ext cx="10062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boiled  	</a:t>
              </a:r>
              <a:endParaRPr sz="1200">
                <a:latin typeface="Calibri"/>
                <a:ea typeface="Calibri"/>
                <a:cs typeface="Calibri"/>
                <a:sym typeface="Calibri"/>
              </a:endParaRPr>
            </a:p>
          </p:txBody>
        </p:sp>
        <p:pic>
          <p:nvPicPr>
            <p:cNvPr id="219" name="Google Shape;219;p26"/>
            <p:cNvPicPr preferRelativeResize="0"/>
            <p:nvPr/>
          </p:nvPicPr>
          <p:blipFill>
            <a:blip r:embed="rId6">
              <a:alphaModFix/>
            </a:blip>
            <a:stretch>
              <a:fillRect/>
            </a:stretch>
          </p:blipFill>
          <p:spPr>
            <a:xfrm>
              <a:off x="1818102" y="2030405"/>
              <a:ext cx="1221501" cy="1080717"/>
            </a:xfrm>
            <a:prstGeom prst="rect">
              <a:avLst/>
            </a:prstGeom>
            <a:noFill/>
            <a:ln>
              <a:noFill/>
            </a:ln>
          </p:spPr>
        </p:pic>
      </p:grpSp>
      <p:grpSp>
        <p:nvGrpSpPr>
          <p:cNvPr id="220" name="Google Shape;220;p26"/>
          <p:cNvGrpSpPr/>
          <p:nvPr/>
        </p:nvGrpSpPr>
        <p:grpSpPr>
          <a:xfrm>
            <a:off x="3858510" y="3198626"/>
            <a:ext cx="1823531" cy="1738012"/>
            <a:chOff x="4478785" y="3091938"/>
            <a:chExt cx="1823531" cy="1738012"/>
          </a:xfrm>
        </p:grpSpPr>
        <p:sp>
          <p:nvSpPr>
            <p:cNvPr id="221" name="Google Shape;221;p26"/>
            <p:cNvSpPr txBox="1"/>
            <p:nvPr/>
          </p:nvSpPr>
          <p:spPr>
            <a:xfrm>
              <a:off x="4708675" y="4511950"/>
              <a:ext cx="9750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fried	</a:t>
              </a:r>
              <a:endParaRPr sz="1200">
                <a:latin typeface="Calibri"/>
                <a:ea typeface="Calibri"/>
                <a:cs typeface="Calibri"/>
                <a:sym typeface="Calibri"/>
              </a:endParaRPr>
            </a:p>
          </p:txBody>
        </p:sp>
        <p:pic>
          <p:nvPicPr>
            <p:cNvPr id="222" name="Google Shape;222;p26"/>
            <p:cNvPicPr preferRelativeResize="0"/>
            <p:nvPr/>
          </p:nvPicPr>
          <p:blipFill>
            <a:blip r:embed="rId7">
              <a:alphaModFix/>
            </a:blip>
            <a:stretch>
              <a:fillRect/>
            </a:stretch>
          </p:blipFill>
          <p:spPr>
            <a:xfrm>
              <a:off x="4478785" y="3091938"/>
              <a:ext cx="1823531" cy="1494225"/>
            </a:xfrm>
            <a:prstGeom prst="rect">
              <a:avLst/>
            </a:prstGeom>
            <a:noFill/>
            <a:ln>
              <a:noFill/>
            </a:ln>
          </p:spPr>
        </p:pic>
      </p:grpSp>
      <p:grpSp>
        <p:nvGrpSpPr>
          <p:cNvPr id="223" name="Google Shape;223;p26"/>
          <p:cNvGrpSpPr/>
          <p:nvPr/>
        </p:nvGrpSpPr>
        <p:grpSpPr>
          <a:xfrm>
            <a:off x="6097675" y="3626602"/>
            <a:ext cx="3046325" cy="1439147"/>
            <a:chOff x="6162775" y="3617927"/>
            <a:chExt cx="3046325" cy="1439147"/>
          </a:xfrm>
        </p:grpSpPr>
        <p:sp>
          <p:nvSpPr>
            <p:cNvPr id="224" name="Google Shape;224;p26"/>
            <p:cNvSpPr txBox="1"/>
            <p:nvPr/>
          </p:nvSpPr>
          <p:spPr>
            <a:xfrm>
              <a:off x="6162775" y="4674625"/>
              <a:ext cx="1201500" cy="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grilled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pic>
          <p:nvPicPr>
            <p:cNvPr id="225" name="Google Shape;225;p26"/>
            <p:cNvPicPr preferRelativeResize="0"/>
            <p:nvPr/>
          </p:nvPicPr>
          <p:blipFill>
            <a:blip r:embed="rId8">
              <a:alphaModFix/>
            </a:blip>
            <a:stretch>
              <a:fillRect/>
            </a:stretch>
          </p:blipFill>
          <p:spPr>
            <a:xfrm>
              <a:off x="6552700" y="3617927"/>
              <a:ext cx="2656399" cy="1439147"/>
            </a:xfrm>
            <a:prstGeom prst="rect">
              <a:avLst/>
            </a:prstGeom>
            <a:noFill/>
            <a:ln>
              <a:noFill/>
            </a:ln>
          </p:spPr>
        </p:pic>
      </p:grpSp>
      <p:grpSp>
        <p:nvGrpSpPr>
          <p:cNvPr id="226" name="Google Shape;226;p26"/>
          <p:cNvGrpSpPr/>
          <p:nvPr/>
        </p:nvGrpSpPr>
        <p:grpSpPr>
          <a:xfrm>
            <a:off x="6023449" y="2121712"/>
            <a:ext cx="1995376" cy="1787738"/>
            <a:chOff x="6552699" y="2026262"/>
            <a:chExt cx="1995376" cy="1787738"/>
          </a:xfrm>
        </p:grpSpPr>
        <p:sp>
          <p:nvSpPr>
            <p:cNvPr id="227" name="Google Shape;227;p26"/>
            <p:cNvSpPr txBox="1"/>
            <p:nvPr/>
          </p:nvSpPr>
          <p:spPr>
            <a:xfrm>
              <a:off x="7541875" y="2066075"/>
              <a:ext cx="10062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packaged</a:t>
              </a:r>
              <a:endParaRPr sz="1200">
                <a:latin typeface="Calibri"/>
                <a:ea typeface="Calibri"/>
                <a:cs typeface="Calibri"/>
                <a:sym typeface="Calibri"/>
              </a:endParaRPr>
            </a:p>
          </p:txBody>
        </p:sp>
        <p:pic>
          <p:nvPicPr>
            <p:cNvPr id="228" name="Google Shape;228;p26"/>
            <p:cNvPicPr preferRelativeResize="0"/>
            <p:nvPr/>
          </p:nvPicPr>
          <p:blipFill>
            <a:blip r:embed="rId9">
              <a:alphaModFix/>
            </a:blip>
            <a:stretch>
              <a:fillRect/>
            </a:stretch>
          </p:blipFill>
          <p:spPr>
            <a:xfrm>
              <a:off x="6552699" y="2026262"/>
              <a:ext cx="1502001" cy="1787738"/>
            </a:xfrm>
            <a:prstGeom prst="rect">
              <a:avLst/>
            </a:prstGeom>
            <a:noFill/>
            <a:ln>
              <a:noFill/>
            </a:ln>
          </p:spPr>
        </p:pic>
      </p:grpSp>
      <p:sp>
        <p:nvSpPr>
          <p:cNvPr id="229" name="Google Shape;229;p26"/>
          <p:cNvSpPr txBox="1"/>
          <p:nvPr/>
        </p:nvSpPr>
        <p:spPr>
          <a:xfrm>
            <a:off x="6355763" y="1636575"/>
            <a:ext cx="924300" cy="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frozen </a:t>
            </a:r>
            <a:endParaRPr sz="1200">
              <a:latin typeface="Calibri"/>
              <a:ea typeface="Calibri"/>
              <a:cs typeface="Calibri"/>
              <a:sym typeface="Calibri"/>
            </a:endParaRPr>
          </a:p>
        </p:txBody>
      </p:sp>
      <p:pic>
        <p:nvPicPr>
          <p:cNvPr id="230" name="Google Shape;230;p26"/>
          <p:cNvPicPr preferRelativeResize="0"/>
          <p:nvPr/>
        </p:nvPicPr>
        <p:blipFill>
          <a:blip r:embed="rId10">
            <a:alphaModFix/>
          </a:blip>
          <a:stretch>
            <a:fillRect/>
          </a:stretch>
        </p:blipFill>
        <p:spPr>
          <a:xfrm>
            <a:off x="5820848" y="406013"/>
            <a:ext cx="1501981" cy="14942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7"/>
          <p:cNvSpPr/>
          <p:nvPr/>
        </p:nvSpPr>
        <p:spPr>
          <a:xfrm rot="-10710007">
            <a:off x="569104" y="459310"/>
            <a:ext cx="3693270" cy="728532"/>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7"/>
          <p:cNvSpPr txBox="1">
            <a:spLocks noGrp="1"/>
          </p:cNvSpPr>
          <p:nvPr>
            <p:ph type="title" idx="4294967295"/>
          </p:nvPr>
        </p:nvSpPr>
        <p:spPr>
          <a:xfrm>
            <a:off x="628650" y="273850"/>
            <a:ext cx="36144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Our history in energy</a:t>
            </a:r>
            <a:endParaRPr sz="3000" b="1"/>
          </a:p>
        </p:txBody>
      </p:sp>
      <p:sp>
        <p:nvSpPr>
          <p:cNvPr id="237" name="Google Shape;237;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endParaRPr sz="1800">
              <a:solidFill>
                <a:srgbClr val="222222"/>
              </a:solidFill>
              <a:highlight>
                <a:srgbClr val="FFFFFF"/>
              </a:highlight>
              <a:latin typeface="Arial"/>
              <a:ea typeface="Arial"/>
              <a:cs typeface="Arial"/>
              <a:sym typeface="Arial"/>
            </a:endParaRPr>
          </a:p>
          <a:p>
            <a:pPr marL="0" lvl="0" indent="0" algn="l" rtl="0">
              <a:lnSpc>
                <a:spcPct val="90000"/>
              </a:lnSpc>
              <a:spcBef>
                <a:spcPts val="800"/>
              </a:spcBef>
              <a:spcAft>
                <a:spcPts val="0"/>
              </a:spcAft>
              <a:buSzPts val="1400"/>
              <a:buNone/>
            </a:pPr>
            <a:endParaRPr/>
          </a:p>
        </p:txBody>
      </p:sp>
      <p:pic>
        <p:nvPicPr>
          <p:cNvPr id="238" name="Google Shape;238;p27"/>
          <p:cNvPicPr preferRelativeResize="0"/>
          <p:nvPr/>
        </p:nvPicPr>
        <p:blipFill>
          <a:blip r:embed="rId3">
            <a:alphaModFix/>
          </a:blip>
          <a:stretch>
            <a:fillRect/>
          </a:stretch>
        </p:blipFill>
        <p:spPr>
          <a:xfrm>
            <a:off x="5400925" y="2366600"/>
            <a:ext cx="3558624" cy="2266024"/>
          </a:xfrm>
          <a:prstGeom prst="rect">
            <a:avLst/>
          </a:prstGeom>
          <a:noFill/>
          <a:ln>
            <a:noFill/>
          </a:ln>
        </p:spPr>
      </p:pic>
      <p:pic>
        <p:nvPicPr>
          <p:cNvPr id="239" name="Google Shape;239;p27"/>
          <p:cNvPicPr preferRelativeResize="0"/>
          <p:nvPr/>
        </p:nvPicPr>
        <p:blipFill>
          <a:blip r:embed="rId4">
            <a:alphaModFix/>
          </a:blip>
          <a:stretch>
            <a:fillRect/>
          </a:stretch>
        </p:blipFill>
        <p:spPr>
          <a:xfrm>
            <a:off x="5256572" y="453222"/>
            <a:ext cx="2223050" cy="1280750"/>
          </a:xfrm>
          <a:prstGeom prst="rect">
            <a:avLst/>
          </a:prstGeom>
          <a:noFill/>
          <a:ln>
            <a:noFill/>
          </a:ln>
        </p:spPr>
      </p:pic>
      <p:pic>
        <p:nvPicPr>
          <p:cNvPr id="240" name="Google Shape;240;p27"/>
          <p:cNvPicPr preferRelativeResize="0"/>
          <p:nvPr/>
        </p:nvPicPr>
        <p:blipFill>
          <a:blip r:embed="rId5">
            <a:alphaModFix/>
          </a:blip>
          <a:stretch>
            <a:fillRect/>
          </a:stretch>
        </p:blipFill>
        <p:spPr>
          <a:xfrm>
            <a:off x="2799712" y="1803230"/>
            <a:ext cx="1072150" cy="2713016"/>
          </a:xfrm>
          <a:prstGeom prst="rect">
            <a:avLst/>
          </a:prstGeom>
          <a:noFill/>
          <a:ln>
            <a:noFill/>
          </a:ln>
        </p:spPr>
      </p:pic>
      <p:pic>
        <p:nvPicPr>
          <p:cNvPr id="241" name="Google Shape;241;p27"/>
          <p:cNvPicPr preferRelativeResize="0"/>
          <p:nvPr/>
        </p:nvPicPr>
        <p:blipFill>
          <a:blip r:embed="rId6">
            <a:alphaModFix/>
          </a:blip>
          <a:stretch>
            <a:fillRect/>
          </a:stretch>
        </p:blipFill>
        <p:spPr>
          <a:xfrm flipH="1">
            <a:off x="3828476" y="1846274"/>
            <a:ext cx="1072150" cy="2571749"/>
          </a:xfrm>
          <a:prstGeom prst="rect">
            <a:avLst/>
          </a:prstGeom>
          <a:noFill/>
          <a:ln>
            <a:noFill/>
          </a:ln>
        </p:spPr>
      </p:pic>
      <p:pic>
        <p:nvPicPr>
          <p:cNvPr id="242" name="Google Shape;242;p27"/>
          <p:cNvPicPr preferRelativeResize="0"/>
          <p:nvPr/>
        </p:nvPicPr>
        <p:blipFill>
          <a:blip r:embed="rId7">
            <a:alphaModFix/>
          </a:blip>
          <a:stretch>
            <a:fillRect/>
          </a:stretch>
        </p:blipFill>
        <p:spPr>
          <a:xfrm>
            <a:off x="560200" y="1141926"/>
            <a:ext cx="2019525" cy="3374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8"/>
          <p:cNvSpPr/>
          <p:nvPr/>
        </p:nvSpPr>
        <p:spPr>
          <a:xfrm rot="-10770007">
            <a:off x="569008" y="432617"/>
            <a:ext cx="4315534" cy="79821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8"/>
          <p:cNvSpPr txBox="1">
            <a:spLocks noGrp="1"/>
          </p:cNvSpPr>
          <p:nvPr>
            <p:ph type="title" idx="4294967295"/>
          </p:nvPr>
        </p:nvSpPr>
        <p:spPr>
          <a:xfrm>
            <a:off x="628650" y="273850"/>
            <a:ext cx="46101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Energy in the digital age</a:t>
            </a:r>
            <a:endParaRPr sz="3000" b="1"/>
          </a:p>
        </p:txBody>
      </p:sp>
      <p:sp>
        <p:nvSpPr>
          <p:cNvPr id="249" name="Google Shape;249;p28"/>
          <p:cNvSpPr txBox="1"/>
          <p:nvPr/>
        </p:nvSpPr>
        <p:spPr>
          <a:xfrm>
            <a:off x="755400" y="4331900"/>
            <a:ext cx="1918500" cy="282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i="0" u="none" strike="noStrike" cap="none">
                <a:latin typeface="Calibri"/>
                <a:ea typeface="Calibri"/>
                <a:cs typeface="Calibri"/>
                <a:sym typeface="Calibri"/>
              </a:rPr>
              <a:t>Stone</a:t>
            </a:r>
            <a:r>
              <a:rPr lang="en-GB">
                <a:latin typeface="Calibri"/>
                <a:ea typeface="Calibri"/>
                <a:cs typeface="Calibri"/>
                <a:sym typeface="Calibri"/>
              </a:rPr>
              <a:t> </a:t>
            </a:r>
            <a:r>
              <a:rPr lang="en-GB" sz="1400" i="0" u="none" strike="noStrike" cap="none">
                <a:latin typeface="Calibri"/>
                <a:ea typeface="Calibri"/>
                <a:cs typeface="Calibri"/>
                <a:sym typeface="Calibri"/>
              </a:rPr>
              <a:t>age</a:t>
            </a:r>
            <a:endParaRPr sz="1400" i="0" u="none" strike="noStrike" cap="none">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i="0" u="none" strike="noStrike" cap="none">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i="0" u="none" strike="noStrike" cap="none">
              <a:solidFill>
                <a:srgbClr val="FF0000"/>
              </a:solidFill>
              <a:latin typeface="Calibri"/>
              <a:ea typeface="Calibri"/>
              <a:cs typeface="Calibri"/>
              <a:sym typeface="Calibri"/>
            </a:endParaRPr>
          </a:p>
        </p:txBody>
      </p:sp>
      <p:sp>
        <p:nvSpPr>
          <p:cNvPr id="250" name="Google Shape;250;p28"/>
          <p:cNvSpPr txBox="1"/>
          <p:nvPr/>
        </p:nvSpPr>
        <p:spPr>
          <a:xfrm>
            <a:off x="5749600" y="4377000"/>
            <a:ext cx="780300" cy="38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a:latin typeface="Calibri"/>
                <a:ea typeface="Calibri"/>
                <a:cs typeface="Calibri"/>
                <a:sym typeface="Calibri"/>
              </a:rPr>
              <a:t>1800s</a:t>
            </a:r>
            <a:endParaRPr sz="1400" i="0" u="none" strike="noStrike" cap="none">
              <a:latin typeface="Calibri"/>
              <a:ea typeface="Calibri"/>
              <a:cs typeface="Calibri"/>
              <a:sym typeface="Calibri"/>
            </a:endParaRPr>
          </a:p>
        </p:txBody>
      </p:sp>
      <p:sp>
        <p:nvSpPr>
          <p:cNvPr id="251" name="Google Shape;251;p28"/>
          <p:cNvSpPr txBox="1"/>
          <p:nvPr/>
        </p:nvSpPr>
        <p:spPr>
          <a:xfrm>
            <a:off x="7088450" y="4377000"/>
            <a:ext cx="780300" cy="309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a:latin typeface="Calibri"/>
                <a:ea typeface="Calibri"/>
                <a:cs typeface="Calibri"/>
                <a:sym typeface="Calibri"/>
              </a:rPr>
              <a:t>now</a:t>
            </a:r>
            <a:endParaRPr sz="1400" i="0" u="none" strike="noStrike" cap="none">
              <a:latin typeface="Calibri"/>
              <a:ea typeface="Calibri"/>
              <a:cs typeface="Calibri"/>
              <a:sym typeface="Calibri"/>
            </a:endParaRPr>
          </a:p>
        </p:txBody>
      </p:sp>
      <p:sp>
        <p:nvSpPr>
          <p:cNvPr id="252" name="Google Shape;252;p28"/>
          <p:cNvSpPr txBox="1"/>
          <p:nvPr/>
        </p:nvSpPr>
        <p:spPr>
          <a:xfrm rot="-5400000">
            <a:off x="-1390600" y="2643025"/>
            <a:ext cx="3535200" cy="30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latin typeface="Calibri"/>
                <a:ea typeface="Calibri"/>
                <a:cs typeface="Calibri"/>
                <a:sym typeface="Calibri"/>
              </a:rPr>
              <a:t>Energy use through the ages</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pic>
        <p:nvPicPr>
          <p:cNvPr id="253" name="Google Shape;253;p28"/>
          <p:cNvPicPr preferRelativeResize="0"/>
          <p:nvPr/>
        </p:nvPicPr>
        <p:blipFill>
          <a:blip r:embed="rId3">
            <a:alphaModFix/>
          </a:blip>
          <a:stretch>
            <a:fillRect/>
          </a:stretch>
        </p:blipFill>
        <p:spPr>
          <a:xfrm>
            <a:off x="5749601" y="3024011"/>
            <a:ext cx="566900" cy="1200589"/>
          </a:xfrm>
          <a:prstGeom prst="rect">
            <a:avLst/>
          </a:prstGeom>
          <a:noFill/>
          <a:ln>
            <a:noFill/>
          </a:ln>
        </p:spPr>
      </p:pic>
      <p:pic>
        <p:nvPicPr>
          <p:cNvPr id="254" name="Google Shape;254;p28"/>
          <p:cNvPicPr preferRelativeResize="0"/>
          <p:nvPr/>
        </p:nvPicPr>
        <p:blipFill>
          <a:blip r:embed="rId4">
            <a:alphaModFix/>
          </a:blip>
          <a:stretch>
            <a:fillRect/>
          </a:stretch>
        </p:blipFill>
        <p:spPr>
          <a:xfrm>
            <a:off x="755400" y="3687653"/>
            <a:ext cx="708300" cy="689335"/>
          </a:xfrm>
          <a:prstGeom prst="rect">
            <a:avLst/>
          </a:prstGeom>
          <a:noFill/>
          <a:ln>
            <a:noFill/>
          </a:ln>
        </p:spPr>
      </p:pic>
      <p:pic>
        <p:nvPicPr>
          <p:cNvPr id="255" name="Google Shape;255;p28"/>
          <p:cNvPicPr preferRelativeResize="0"/>
          <p:nvPr/>
        </p:nvPicPr>
        <p:blipFill>
          <a:blip r:embed="rId5">
            <a:alphaModFix/>
          </a:blip>
          <a:stretch>
            <a:fillRect/>
          </a:stretch>
        </p:blipFill>
        <p:spPr>
          <a:xfrm>
            <a:off x="7019174" y="194426"/>
            <a:ext cx="780300" cy="4109524"/>
          </a:xfrm>
          <a:prstGeom prst="rect">
            <a:avLst/>
          </a:prstGeom>
          <a:noFill/>
          <a:ln>
            <a:noFill/>
          </a:ln>
        </p:spPr>
      </p:pic>
      <p:pic>
        <p:nvPicPr>
          <p:cNvPr id="256" name="Google Shape;256;p28"/>
          <p:cNvPicPr preferRelativeResize="0"/>
          <p:nvPr/>
        </p:nvPicPr>
        <p:blipFill>
          <a:blip r:embed="rId6">
            <a:alphaModFix/>
          </a:blip>
          <a:stretch>
            <a:fillRect/>
          </a:stretch>
        </p:blipFill>
        <p:spPr>
          <a:xfrm>
            <a:off x="1580875" y="623700"/>
            <a:ext cx="5245673" cy="35352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1903</Words>
  <Application>Microsoft Office PowerPoint</Application>
  <PresentationFormat>On-screen Show (16:9)</PresentationFormat>
  <Paragraphs>141</Paragraphs>
  <Slides>18</Slides>
  <Notes>18</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Office Theme</vt:lpstr>
      <vt:lpstr>The Energy Challenge</vt:lpstr>
      <vt:lpstr>Introducing Little Inventors!</vt:lpstr>
      <vt:lpstr>PowerPoint Presentation</vt:lpstr>
      <vt:lpstr>Climate change and energy</vt:lpstr>
      <vt:lpstr>Energy makes the world go round</vt:lpstr>
      <vt:lpstr>The energy inside us</vt:lpstr>
      <vt:lpstr>The energy journey of food</vt:lpstr>
      <vt:lpstr>Our history in energy</vt:lpstr>
      <vt:lpstr>Energy in the digital age</vt:lpstr>
      <vt:lpstr>The future of energy</vt:lpstr>
      <vt:lpstr>The energy impact on our environment</vt:lpstr>
      <vt:lpstr>Turn that invention switch on….</vt:lpstr>
      <vt:lpstr>Get moving!</vt:lpstr>
      <vt:lpstr>Change your energy behaviour</vt:lpstr>
      <vt:lpstr>Use the full power of nature</vt:lpstr>
      <vt:lpstr>Got an idea tickling your brain?</vt:lpstr>
      <vt:lpstr>Share your invention with us!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Energy Challenge</dc:title>
  <cp:lastModifiedBy>Chelsea Vivash</cp:lastModifiedBy>
  <cp:revision>3</cp:revision>
  <dcterms:modified xsi:type="dcterms:W3CDTF">2019-10-07T14:46:09Z</dcterms:modified>
</cp:coreProperties>
</file>